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66.xml"/>
  <Override ContentType="application/vnd.openxmlformats-officedocument.presentationml.slideLayout+xml" PartName="/ppt/slideLayouts/slideLayout96.xml"/>
  <Override ContentType="application/vnd.openxmlformats-officedocument.presentationml.slideLayout+xml" PartName="/ppt/slideLayouts/slideLayout358.xml"/>
  <Override ContentType="application/vnd.openxmlformats-officedocument.presentationml.slideLayout+xml" PartName="/ppt/slideLayouts/slideLayout269.xml"/>
  <Override ContentType="application/vnd.openxmlformats-officedocument.presentationml.slideLayout+xml" PartName="/ppt/slideLayouts/slideLayout285.xml"/>
  <Override ContentType="application/vnd.openxmlformats-officedocument.presentationml.slideLayout+xml" PartName="/ppt/slideLayouts/slideLayout110.xml"/>
  <Override ContentType="application/vnd.openxmlformats-officedocument.presentationml.slideLayout+xml" PartName="/ppt/slideLayouts/slideLayout382.xml"/>
  <Override ContentType="application/vnd.openxmlformats-officedocument.presentationml.slideLayout+xml" PartName="/ppt/slideLayouts/slideLayout277.xml"/>
  <Override ContentType="application/vnd.openxmlformats-officedocument.presentationml.slideLayout+xml" PartName="/ppt/slideLayouts/slideLayout196.xml"/>
  <Override ContentType="application/vnd.openxmlformats-officedocument.presentationml.slideLayout+xml" PartName="/ppt/slideLayouts/slideLayout102.xml"/>
  <Override ContentType="application/vnd.openxmlformats-officedocument.presentationml.slideLayout+xml" PartName="/ppt/slideLayouts/slideLayout188.xml"/>
  <Override ContentType="application/vnd.openxmlformats-officedocument.presentationml.slideLayout+xml" PartName="/ppt/slideLayouts/slideLayout374.xml"/>
  <Override ContentType="application/vnd.openxmlformats-officedocument.presentationml.slideLayout+xml" PartName="/ppt/slideLayouts/slideLayout165.xml"/>
  <Override ContentType="application/vnd.openxmlformats-officedocument.presentationml.slideLayout+xml" PartName="/ppt/slideLayouts/slideLayout343.xml"/>
  <Override ContentType="application/vnd.openxmlformats-officedocument.presentationml.slideLayout+xml" PartName="/ppt/slideLayouts/slideLayout262.xml"/>
  <Override ContentType="application/vnd.openxmlformats-officedocument.presentationml.slideLayout+xml" PartName="/ppt/slideLayouts/slideLayout65.xml"/>
  <Override ContentType="application/vnd.openxmlformats-officedocument.presentationml.slideLayout+xml" PartName="/ppt/slideLayouts/slideLayout390.xml"/>
  <Override ContentType="application/vnd.openxmlformats-officedocument.presentationml.slideLayout+xml" PartName="/ppt/slideLayouts/slideLayout293.xml"/>
  <Override ContentType="application/vnd.openxmlformats-officedocument.presentationml.slideLayout+xml" PartName="/ppt/slideLayouts/slideLayout49.xml"/>
  <Override ContentType="application/vnd.openxmlformats-officedocument.presentationml.slideLayout+xml" PartName="/ppt/slideLayouts/slideLayout319.xml"/>
  <Override ContentType="application/vnd.openxmlformats-officedocument.presentationml.slideLayout+xml" PartName="/ppt/slideLayouts/slideLayout117.xml"/>
  <Override ContentType="application/vnd.openxmlformats-officedocument.presentationml.slideLayout+xml" PartName="/ppt/slideLayouts/slideLayout181.xml"/>
  <Override ContentType="application/vnd.openxmlformats-officedocument.presentationml.slideLayout+xml" PartName="/ppt/slideLayouts/slideLayout10.xml"/>
  <Override ContentType="application/vnd.openxmlformats-officedocument.presentationml.slideLayout+xml" PartName="/ppt/slideLayouts/slideLayout311.xml"/>
  <Override ContentType="application/vnd.openxmlformats-officedocument.presentationml.slideLayout+xml" PartName="/ppt/slideLayouts/slideLayout41.xml"/>
  <Override ContentType="application/vnd.openxmlformats-officedocument.presentationml.slideLayout+xml" PartName="/ppt/slideLayouts/slideLayout214.xml"/>
  <Override ContentType="application/vnd.openxmlformats-officedocument.presentationml.slideLayout+xml" PartName="/ppt/slideLayouts/slideLayout150.xml"/>
  <Override ContentType="application/vnd.openxmlformats-officedocument.presentationml.slideLayout+xml" PartName="/ppt/slideLayouts/slideLayout133.xml"/>
  <Override ContentType="application/vnd.openxmlformats-officedocument.presentationml.slideLayout+xml" PartName="/ppt/slideLayouts/slideLayout17.xml"/>
  <Override ContentType="application/vnd.openxmlformats-officedocument.presentationml.slideLayout+xml" PartName="/ppt/slideLayouts/slideLayout34.xml"/>
  <Override ContentType="application/vnd.openxmlformats-officedocument.presentationml.slideLayout+xml" PartName="/ppt/slideLayouts/slideLayout149.xml"/>
  <Override ContentType="application/vnd.openxmlformats-officedocument.presentationml.slideLayout+xml" PartName="/ppt/slideLayouts/slideLayout6.xml"/>
  <Override ContentType="application/vnd.openxmlformats-officedocument.presentationml.slideLayout+xml" PartName="/ppt/slideLayouts/slideLayout238.xml"/>
  <Override ContentType="application/vnd.openxmlformats-officedocument.presentationml.slideLayout+xml" PartName="/ppt/slideLayouts/slideLayout424.xml"/>
  <Override ContentType="application/vnd.openxmlformats-officedocument.presentationml.slideLayout+xml" PartName="/ppt/slideLayouts/slideLayout73.xml"/>
  <Override ContentType="application/vnd.openxmlformats-officedocument.presentationml.slideLayout+xml" PartName="/ppt/slideLayouts/slideLayout415.xml"/>
  <Override ContentType="application/vnd.openxmlformats-officedocument.presentationml.slideLayout+xml" PartName="/ppt/slideLayouts/slideLayout351.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26.xml"/>
  <Override ContentType="application/vnd.openxmlformats-officedocument.presentationml.slideLayout+xml" PartName="/ppt/slideLayouts/slideLayout157.xml"/>
  <Override ContentType="application/vnd.openxmlformats-officedocument.presentationml.slideLayout+xml" PartName="/ppt/slideLayouts/slideLayout407.xml"/>
  <Override ContentType="application/vnd.openxmlformats-officedocument.presentationml.slideLayout+xml" PartName="/ppt/slideLayouts/slideLayout304.xml"/>
  <Override ContentType="application/vnd.openxmlformats-officedocument.presentationml.slideLayout+xml" PartName="/ppt/slideLayouts/slideLayout334.xml"/>
  <Override ContentType="application/vnd.openxmlformats-officedocument.presentationml.slideLayout+xml" PartName="/ppt/slideLayouts/slideLayout172.xml"/>
  <Override ContentType="application/vnd.openxmlformats-officedocument.presentationml.slideLayout+xml" PartName="/ppt/slideLayouts/slideLayout206.xml"/>
  <Override ContentType="application/vnd.openxmlformats-officedocument.presentationml.slideLayout+xml" PartName="/ppt/slideLayouts/slideLayout223.xml"/>
  <Override ContentType="application/vnd.openxmlformats-officedocument.presentationml.slideLayout+xml" PartName="/ppt/slideLayouts/slideLayout142.xml"/>
  <Override ContentType="application/vnd.openxmlformats-officedocument.presentationml.slideLayout+xml" PartName="/ppt/slideLayouts/slideLayout125.xml"/>
  <Override ContentType="application/vnd.openxmlformats-officedocument.presentationml.slideLayout+xml" PartName="/ppt/slideLayouts/slideLayout88.xml"/>
  <Override ContentType="application/vnd.openxmlformats-officedocument.presentationml.slideLayout+xml" PartName="/ppt/slideLayouts/slideLayout270.xml"/>
  <Override ContentType="application/vnd.openxmlformats-officedocument.presentationml.slideLayout+xml" PartName="/ppt/slideLayouts/slideLayout253.xml"/>
  <Override ContentType="application/vnd.openxmlformats-officedocument.presentationml.slideLayout+xml" PartName="/ppt/slideLayouts/slideLayout400.xml"/>
  <Override ContentType="application/vnd.openxmlformats-officedocument.presentationml.slideLayout+xml" PartName="/ppt/slideLayouts/slideLayout189.xml"/>
  <Override ContentType="application/vnd.openxmlformats-officedocument.presentationml.slideLayout+xml" PartName="/ppt/slideLayouts/slideLayout278.xml"/>
  <Override ContentType="application/vnd.openxmlformats-officedocument.presentationml.slideLayout+xml" PartName="/ppt/slideLayouts/slideLayout367.xml"/>
  <Override ContentType="application/vnd.openxmlformats-officedocument.presentationml.slideLayout+xml" PartName="/ppt/slideLayouts/slideLayout103.xml"/>
  <Override ContentType="application/vnd.openxmlformats-officedocument.presentationml.slideLayout+xml" PartName="/ppt/slideLayouts/slideLayout89.xml"/>
  <Override ContentType="application/vnd.openxmlformats-officedocument.presentationml.slideLayout+xml" PartName="/ppt/slideLayouts/slideLayout357.xml"/>
  <Override ContentType="application/vnd.openxmlformats-officedocument.presentationml.slideLayout+xml" PartName="/ppt/slideLayouts/slideLayout180.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391.xml"/>
  <Override ContentType="application/vnd.openxmlformats-officedocument.presentationml.slideLayout+xml" PartName="/ppt/slideLayouts/slideLayout268.xml"/>
  <Override ContentType="application/vnd.openxmlformats-officedocument.presentationml.slideLayout+xml" PartName="/ppt/slideLayouts/slideLayout294.xml"/>
  <Override ContentType="application/vnd.openxmlformats-officedocument.presentationml.slideLayout+xml" PartName="/ppt/slideLayouts/slideLayout18.xml"/>
  <Override ContentType="application/vnd.openxmlformats-officedocument.presentationml.slideLayout+xml" PartName="/ppt/slideLayouts/slideLayout318.xml"/>
  <Override ContentType="application/vnd.openxmlformats-officedocument.presentationml.slideLayout+xml" PartName="/ppt/slideLayouts/slideLayout118.xml"/>
  <Override ContentType="application/vnd.openxmlformats-officedocument.presentationml.slideLayout+xml" PartName="/ppt/slideLayouts/slideLayout195.xml"/>
  <Override ContentType="application/vnd.openxmlformats-officedocument.presentationml.slideLayout+xml" PartName="/ppt/slideLayouts/slideLayout245.xml"/>
  <Override ContentType="application/vnd.openxmlformats-officedocument.presentationml.slideLayout+xml" PartName="/ppt/slideLayouts/slideLayout373.xml"/>
  <Override ContentType="application/vnd.openxmlformats-officedocument.presentationml.slideLayout+xml" PartName="/ppt/slideLayouts/slideLayout79.xml"/>
  <Override ContentType="application/vnd.openxmlformats-officedocument.presentationml.slideLayout+xml" PartName="/ppt/slideLayouts/slideLayout134.xml"/>
  <Override ContentType="application/vnd.openxmlformats-officedocument.presentationml.slideLayout+xml" PartName="/ppt/slideLayouts/slideLayout231.xml"/>
  <Override ContentType="application/vnd.openxmlformats-officedocument.presentationml.slideLayout+xml" PartName="/ppt/slideLayouts/slideLayout342.xml"/>
  <Override ContentType="application/vnd.openxmlformats-officedocument.presentationml.slideLayout+xml" PartName="/ppt/slideLayouts/slideLayout230.xml"/>
  <Override ContentType="application/vnd.openxmlformats-officedocument.presentationml.slideLayout+xml" PartName="/ppt/slideLayouts/slideLayout141.xml"/>
  <Override ContentType="application/vnd.openxmlformats-officedocument.presentationml.slideLayout+xml" PartName="/ppt/slideLayouts/slideLayout239.xml"/>
  <Override ContentType="application/vnd.openxmlformats-officedocument.presentationml.slideLayout+xml" PartName="/ppt/slideLayouts/slideLayout425.xml"/>
  <Override ContentType="application/vnd.openxmlformats-officedocument.presentationml.slideLayout+xml" PartName="/ppt/slideLayouts/slideLayout7.xml"/>
  <Override ContentType="application/vnd.openxmlformats-officedocument.presentationml.slideLayout+xml" PartName="/ppt/slideLayouts/slideLayout299.xml"/>
  <Override ContentType="application/vnd.openxmlformats-officedocument.presentationml.slideLayout+xml" PartName="/ppt/slideLayouts/slideLayout124.xml"/>
  <Override ContentType="application/vnd.openxmlformats-officedocument.presentationml.slideLayout+xml" PartName="/ppt/slideLayouts/slideLayout21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42.xml"/>
  <Override ContentType="application/vnd.openxmlformats-officedocument.presentationml.slideLayout+xml" PartName="/ppt/slideLayouts/slideLayout263.xml"/>
  <Override ContentType="application/vnd.openxmlformats-officedocument.presentationml.slideLayout+xml" PartName="/ppt/slideLayouts/slideLayout352.xml"/>
  <Override ContentType="application/vnd.openxmlformats-officedocument.presentationml.slideLayout+xml" PartName="/ppt/slideLayouts/slideLayout335.xml"/>
  <Override ContentType="application/vnd.openxmlformats-officedocument.presentationml.slideLayout+xml" PartName="/ppt/slideLayouts/slideLayout246.xml"/>
  <Override ContentType="application/vnd.openxmlformats-officedocument.presentationml.slideLayout+xml" PartName="/ppt/slideLayouts/slideLayout229.xml"/>
  <Override ContentType="application/vnd.openxmlformats-officedocument.presentationml.slideLayout+xml" PartName="/ppt/slideLayouts/slideLayout190.xml"/>
  <Override ContentType="application/vnd.openxmlformats-officedocument.presentationml.slideLayout+xml" PartName="/ppt/slideLayouts/slideLayout224.xml"/>
  <Override ContentType="application/vnd.openxmlformats-officedocument.presentationml.slideLayout+xml" PartName="/ppt/slideLayouts/slideLayout284.xml"/>
  <Override ContentType="application/vnd.openxmlformats-officedocument.presentationml.slideLayout+xml" PartName="/ppt/slideLayouts/slideLayout207.xml"/>
  <Override ContentType="application/vnd.openxmlformats-officedocument.presentationml.slideLayout+xml" PartName="/ppt/slideLayouts/slideLayout431.xml"/>
  <Override ContentType="application/vnd.openxmlformats-officedocument.presentationml.slideLayout+xml" PartName="/ppt/slideLayouts/slideLayout57.xml"/>
  <Override ContentType="application/vnd.openxmlformats-officedocument.presentationml.slideLayout+xml" PartName="/ppt/slideLayouts/slideLayout414.xml"/>
  <Override ContentType="application/vnd.openxmlformats-officedocument.presentationml.slideLayout+xml" PartName="/ppt/slideLayouts/slideLayout80.xml"/>
  <Override ContentType="application/vnd.openxmlformats-officedocument.presentationml.slideLayout+xml" PartName="/ppt/slideLayouts/slideLayout139.xml"/>
  <Override ContentType="application/vnd.openxmlformats-officedocument.presentationml.slideLayout+xml" PartName="/ppt/slideLayouts/slideLayout63.xml"/>
  <Override ContentType="application/vnd.openxmlformats-officedocument.presentationml.slideLayout+xml" PartName="/ppt/slideLayouts/slideLayout303.xml"/>
  <Override ContentType="application/vnd.openxmlformats-officedocument.presentationml.slideLayout+xml" PartName="/ppt/slideLayouts/slideLayout156.xml"/>
  <Override ContentType="application/vnd.openxmlformats-officedocument.presentationml.slideLayout+xml" PartName="/ppt/slideLayouts/slideLayout408.xml"/>
  <Override ContentType="application/vnd.openxmlformats-officedocument.presentationml.slideLayout+xml" PartName="/ppt/slideLayouts/slideLayout173.xml"/>
  <Override ContentType="application/vnd.openxmlformats-officedocument.presentationml.slideLayout+xml" PartName="/ppt/slideLayouts/slideLayout389.xml"/>
  <Override ContentType="application/vnd.openxmlformats-officedocument.presentationml.slideLayout+xml" PartName="/ppt/slideLayouts/slideLayout320.xml"/>
  <Override ContentType="application/vnd.openxmlformats-officedocument.presentationml.slideLayout+xml" PartName="/ppt/slideLayouts/slideLayout260.xml"/>
  <Override ContentType="application/vnd.openxmlformats-officedocument.presentationml.slideLayout+xml" PartName="/ppt/slideLayouts/slideLayout198.xml"/>
  <Override ContentType="application/vnd.openxmlformats-officedocument.presentationml.slideLayout+xml" PartName="/ppt/slideLayouts/slideLayout252.xml"/>
  <Override ContentType="application/vnd.openxmlformats-officedocument.presentationml.slideLayout+xml" PartName="/ppt/slideLayouts/slideLayout384.xml"/>
  <Override ContentType="application/vnd.openxmlformats-officedocument.presentationml.slideLayout+xml" PartName="/ppt/slideLayouts/slideLayout20.xml"/>
  <Override ContentType="application/vnd.openxmlformats-officedocument.presentationml.slideLayout+xml" PartName="/ppt/slideLayouts/slideLayout295.xml"/>
  <Override ContentType="application/vnd.openxmlformats-officedocument.presentationml.slideLayout+xml" PartName="/ppt/slideLayouts/slideLayout55.xml"/>
  <Override ContentType="application/vnd.openxmlformats-officedocument.presentationml.slideLayout+xml" PartName="/ppt/slideLayouts/slideLayout98.xml"/>
  <Override ContentType="application/vnd.openxmlformats-officedocument.presentationml.slideLayout+xml" PartName="/ppt/slideLayouts/slideLayout12.xml"/>
  <Override ContentType="application/vnd.openxmlformats-officedocument.presentationml.slideLayout+xml" PartName="/ppt/slideLayouts/slideLayout119.xml"/>
  <Override ContentType="application/vnd.openxmlformats-officedocument.presentationml.slideLayout+xml" PartName="/ppt/slideLayouts/slideLayout406.xml"/>
  <Override ContentType="application/vnd.openxmlformats-officedocument.presentationml.slideLayout+xml" PartName="/ppt/slideLayouts/slideLayout305.xml"/>
  <Override ContentType="application/vnd.openxmlformats-officedocument.presentationml.slideLayout+xml" PartName="/ppt/slideLayouts/slideLayout348.xml"/>
  <Override ContentType="application/vnd.openxmlformats-officedocument.presentationml.slideLayout+xml" PartName="/ppt/slideLayouts/slideLayout47.xml"/>
  <Override ContentType="application/vnd.openxmlformats-officedocument.presentationml.slideLayout+xml" PartName="/ppt/slideLayouts/slideLayout399.xml"/>
  <Override ContentType="application/vnd.openxmlformats-officedocument.presentationml.slideLayout+xml" PartName="/ppt/slideLayouts/slideLayout356.xml"/>
  <Override ContentType="application/vnd.openxmlformats-officedocument.presentationml.slideLayout+xml" PartName="/ppt/slideLayouts/slideLayout5.xml"/>
  <Override ContentType="application/vnd.openxmlformats-officedocument.presentationml.slideLayout+xml" PartName="/ppt/slideLayouts/slideLayout410.xml"/>
  <Override ContentType="application/vnd.openxmlformats-officedocument.presentationml.slideLayout+xml" PartName="/ppt/slideLayouts/slideLayout78.xml"/>
  <Override ContentType="application/vnd.openxmlformats-officedocument.presentationml.slideLayout+xml" PartName="/ppt/slideLayouts/slideLayout232.xml"/>
  <Override ContentType="application/vnd.openxmlformats-officedocument.presentationml.slideLayout+xml" PartName="/ppt/slideLayouts/slideLayout313.xml"/>
  <Override ContentType="application/vnd.openxmlformats-officedocument.presentationml.slideLayout+xml" PartName="/ppt/slideLayouts/slideLayout275.xml"/>
  <Override ContentType="application/vnd.openxmlformats-officedocument.presentationml.slideLayout+xml" PartName="/ppt/slideLayouts/slideLayout429.xml"/>
  <Override ContentType="application/vnd.openxmlformats-officedocument.presentationml.slideLayout+xml" PartName="/ppt/slideLayouts/slideLayout35.xml"/>
  <Override ContentType="application/vnd.openxmlformats-officedocument.presentationml.slideLayout+xml" PartName="/ppt/slideLayouts/slideLayout228.xml"/>
  <Override ContentType="application/vnd.openxmlformats-officedocument.presentationml.slideLayout+xml" PartName="/ppt/slideLayouts/slideLayout280.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147.xml"/>
  <Override ContentType="application/vnd.openxmlformats-officedocument.presentationml.slideLayout+xml" PartName="/ppt/slideLayouts/slideLayout325.xml"/>
  <Override ContentType="application/vnd.openxmlformats-officedocument.presentationml.slideLayout+xml" PartName="/ppt/slideLayouts/slideLayout341.xml"/>
  <Override ContentType="application/vnd.openxmlformats-officedocument.presentationml.slideLayout+xml" PartName="/ppt/slideLayouts/slideLayout368.xml"/>
  <Override ContentType="application/vnd.openxmlformats-officedocument.presentationml.slideLayout+xml" PartName="/ppt/slideLayouts/slideLayout328.xml"/>
  <Override ContentType="application/vnd.openxmlformats-officedocument.presentationml.slideLayout+xml" PartName="/ppt/slideLayouts/slideLayout353.xml"/>
  <Override ContentType="application/vnd.openxmlformats-officedocument.presentationml.slideLayout+xml" PartName="/ppt/slideLayouts/slideLayout83.xml"/>
  <Override ContentType="application/vnd.openxmlformats-officedocument.presentationml.slideLayout+xml" PartName="/ppt/slideLayouts/slideLayout40.xml"/>
  <Override ContentType="application/vnd.openxmlformats-officedocument.presentationml.slideLayout+xml" PartName="/ppt/slideLayouts/slideLayout310.xml"/>
  <Override ContentType="application/vnd.openxmlformats-officedocument.presentationml.slideLayout+xml" PartName="/ppt/slideLayouts/slideLayout204.xml"/>
  <Override ContentType="application/vnd.openxmlformats-officedocument.presentationml.slideLayout+xml" PartName="/ppt/slideLayouts/slideLayout212.xml"/>
  <Override ContentType="application/vnd.openxmlformats-officedocument.presentationml.slideLayout+xml" PartName="/ppt/slideLayouts/slideLayout183.xml"/>
  <Override ContentType="application/vnd.openxmlformats-officedocument.presentationml.slideLayout+xml" PartName="/ppt/slideLayouts/slideLayout298.xml"/>
  <Override ContentType="application/vnd.openxmlformats-officedocument.presentationml.slideLayout+xml" PartName="/ppt/slideLayouts/slideLayout247.xml"/>
  <Override ContentType="application/vnd.openxmlformats-officedocument.presentationml.slideLayout+xml" PartName="/ppt/slideLayouts/slideLayout140.xml"/>
  <Override ContentType="application/vnd.openxmlformats-officedocument.presentationml.slideLayout+xml" PartName="/ppt/slideLayouts/slideLayout90.xml"/>
  <Override ContentType="application/vnd.openxmlformats-officedocument.presentationml.slideLayout+xml" PartName="/ppt/slideLayouts/slideLayout396.xml"/>
  <Override ContentType="application/vnd.openxmlformats-officedocument.presentationml.slideLayout+xml" PartName="/ppt/slideLayouts/slideLayout255.xml"/>
  <Override ContentType="application/vnd.openxmlformats-officedocument.presentationml.slideLayout+xml" PartName="/ppt/slideLayouts/slideLayout381.xml"/>
  <Override ContentType="application/vnd.openxmlformats-officedocument.presentationml.slideLayout+xml" PartName="/ppt/slideLayouts/slideLayout127.xml"/>
  <Override ContentType="application/vnd.openxmlformats-officedocument.presentationml.slideLayout+xml" PartName="/ppt/slideLayouts/slideLayout174.xml"/>
  <Override ContentType="application/vnd.openxmlformats-officedocument.presentationml.slideLayout+xml" PartName="/ppt/slideLayouts/slideLayout131.xml"/>
  <Override ContentType="application/vnd.openxmlformats-officedocument.presentationml.slideLayout+xml" PartName="/ppt/slideLayouts/slideLayout28.xml"/>
  <Override ContentType="application/vnd.openxmlformats-officedocument.presentationml.slideLayout+xml" PartName="/ppt/slideLayouts/slideLayout155.xml"/>
  <Override ContentType="application/vnd.openxmlformats-officedocument.presentationml.slideLayout+xml" PartName="/ppt/slideLayouts/slideLayout240.xml"/>
  <Override ContentType="application/vnd.openxmlformats-officedocument.presentationml.slideLayout+xml" PartName="/ppt/slideLayouts/slideLayout413.xml"/>
  <Override ContentType="application/vnd.openxmlformats-officedocument.presentationml.slideLayout+xml" PartName="/ppt/slideLayouts/slideLayout283.xml"/>
  <Override ContentType="application/vnd.openxmlformats-officedocument.presentationml.slideLayout+xml" PartName="/ppt/slideLayouts/slideLayout112.xml"/>
  <Override ContentType="application/vnd.openxmlformats-officedocument.presentationml.slideLayout+xml" PartName="/ppt/slideLayouts/slideLayout75.xml"/>
  <Override ContentType="application/vnd.openxmlformats-officedocument.presentationml.slideLayout+xml" PartName="/ppt/slideLayouts/slideLayout426.xml"/>
  <Override ContentType="application/vnd.openxmlformats-officedocument.presentationml.slideLayout+xml" PartName="/ppt/slideLayouts/slideLayout32.xml"/>
  <Override ContentType="application/vnd.openxmlformats-officedocument.presentationml.slideLayout+xml" PartName="/ppt/slideLayouts/slideLayout375.xml"/>
  <Override ContentType="application/vnd.openxmlformats-officedocument.presentationml.slideLayout+xml" PartName="/ppt/slideLayouts/slideLayout332.xml"/>
  <Override ContentType="application/vnd.openxmlformats-officedocument.presentationml.slideLayout+xml" PartName="/ppt/slideLayouts/slideLayout97.xml"/>
  <Override ContentType="application/vnd.openxmlformats-officedocument.presentationml.slideLayout+xml" PartName="/ppt/slideLayouts/slideLayout111.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54.xml"/>
  <Override ContentType="application/vnd.openxmlformats-officedocument.presentationml.slideLayout+xml" PartName="/ppt/slideLayouts/slideLayout197.xml"/>
  <Override ContentType="application/vnd.openxmlformats-officedocument.presentationml.slideLayout+xml" PartName="/ppt/slideLayouts/slideLayout340.xml"/>
  <Override ContentType="application/vnd.openxmlformats-officedocument.presentationml.slideLayout+xml" PartName="/ppt/slideLayouts/slideLayout306.xml"/>
  <Override ContentType="application/vnd.openxmlformats-officedocument.presentationml.slideLayout+xml" PartName="/ppt/slideLayouts/slideLayout349.xml"/>
  <Override ContentType="application/vnd.openxmlformats-officedocument.presentationml.slideLayout+xml" PartName="/ppt/slideLayouts/slideLayout411.xml"/>
  <Override ContentType="application/vnd.openxmlformats-officedocument.presentationml.slideLayout+xml" PartName="/ppt/slideLayouts/slideLayout233.xml"/>
  <Override ContentType="application/vnd.openxmlformats-officedocument.presentationml.slideLayout+xml" PartName="/ppt/slideLayouts/slideLayout383.xml"/>
  <Override ContentType="application/vnd.openxmlformats-officedocument.presentationml.slideLayout+xml" PartName="/ppt/slideLayouts/slideLayout60.xml"/>
  <Override ContentType="application/vnd.openxmlformats-officedocument.presentationml.slideLayout+xml" PartName="/ppt/slideLayouts/slideLayout326.xml"/>
  <Override ContentType="application/vnd.openxmlformats-officedocument.presentationml.slideLayout+xml" PartName="/ppt/slideLayouts/slideLayout105.xml"/>
  <Override ContentType="application/vnd.openxmlformats-officedocument.presentationml.slideLayout+xml" PartName="/ppt/slideLayouts/slideLayout182.xml"/>
  <Override ContentType="application/vnd.openxmlformats-officedocument.presentationml.slideLayout+xml" PartName="/ppt/slideLayouts/slideLayout369.xml"/>
  <Override ContentType="application/vnd.openxmlformats-officedocument.presentationml.slideLayout+xml" PartName="/ppt/slideLayouts/slideLayout276.xml"/>
  <Override ContentType="application/vnd.openxmlformats-officedocument.presentationml.slideLayout+xml" PartName="/ppt/slideLayouts/slideLayout148.xml"/>
  <Override ContentType="application/vnd.openxmlformats-officedocument.presentationml.slideLayout+xml" PartName="/ppt/slideLayouts/slideLayout48.xml"/>
  <Override ContentType="application/vnd.openxmlformats-officedocument.presentationml.slideLayout+xml" PartName="/ppt/slideLayouts/slideLayout360.xml"/>
  <Override ContentType="application/vnd.openxmlformats-officedocument.presentationml.slideLayout+xml" PartName="/ppt/slideLayouts/slideLayout261.xml"/>
  <Override ContentType="application/vnd.openxmlformats-officedocument.presentationml.slideLayout+xml" PartName="/ppt/slideLayouts/slideLayout4.xml"/>
  <Override ContentType="application/vnd.openxmlformats-officedocument.presentationml.slideLayout+xml" PartName="/ppt/slideLayouts/slideLayout398.xml"/>
  <Override ContentType="application/vnd.openxmlformats-officedocument.presentationml.slideLayout+xml" PartName="/ppt/slideLayouts/slideLayout355.xml"/>
  <Override ContentType="application/vnd.openxmlformats-officedocument.presentationml.slideLayout+xml" PartName="/ppt/slideLayouts/slideLayout405.xml"/>
  <Override ContentType="application/vnd.openxmlformats-officedocument.presentationml.slideLayout+xml" PartName="/ppt/slideLayouts/slideLayout312.xml"/>
  <Override ContentType="application/vnd.openxmlformats-officedocument.presentationml.slideLayout+xml" PartName="/ppt/slideLayouts/slideLayout227.xml"/>
  <Override ContentType="application/vnd.openxmlformats-officedocument.presentationml.slideLayout+xml" PartName="/ppt/slideLayouts/slideLayout248.xml"/>
  <Override ContentType="application/vnd.openxmlformats-officedocument.presentationml.slideLayout+xml" PartName="/ppt/slideLayouts/slideLayout205.xml"/>
  <Override ContentType="application/vnd.openxmlformats-officedocument.presentationml.slideLayout+xml" PartName="/ppt/slideLayouts/slideLayout354.xml"/>
  <Override ContentType="application/vnd.openxmlformats-officedocument.presentationml.slideLayout+xml" PartName="/ppt/slideLayouts/slideLayout282.xml"/>
  <Override ContentType="application/vnd.openxmlformats-officedocument.presentationml.slideLayout+xml" PartName="/ppt/slideLayouts/slideLayout397.xml"/>
  <Override ContentType="application/vnd.openxmlformats-officedocument.presentationml.slideLayout+xml" PartName="/ppt/slideLayouts/slideLayout76.xml"/>
  <Override ContentType="application/vnd.openxmlformats-officedocument.presentationml.slideLayout+xml" PartName="/ppt/slideLayouts/slideLayout33.xml"/>
  <Override ContentType="application/vnd.openxmlformats-officedocument.presentationml.slideLayout+xml" PartName="/ppt/slideLayouts/slideLayout327.xml"/>
  <Override ContentType="application/vnd.openxmlformats-officedocument.presentationml.slideLayout+xml" PartName="/ppt/slideLayouts/slideLayout82.xml"/>
  <Override ContentType="application/vnd.openxmlformats-officedocument.presentationml.slideLayout+xml" PartName="/ppt/slideLayouts/slideLayout132.xml"/>
  <Override ContentType="application/vnd.openxmlformats-officedocument.presentationml.slideLayout+xml" PartName="/ppt/slideLayouts/slideLayout361.xml"/>
  <Override ContentType="application/vnd.openxmlformats-officedocument.presentationml.slideLayout+xml" PartName="/ppt/slideLayouts/slideLayout175.xml"/>
  <Override ContentType="application/vnd.openxmlformats-officedocument.presentationml.slideLayout+xml" PartName="/ppt/slideLayouts/slideLayout297.xml"/>
  <Override ContentType="application/vnd.openxmlformats-officedocument.presentationml.slideLayout+xml" PartName="/ppt/slideLayouts/slideLayout211.xml"/>
  <Override ContentType="application/vnd.openxmlformats-officedocument.presentationml.slideLayout+xml" PartName="/ppt/slideLayouts/slideLayout126.xml"/>
  <Override ContentType="application/vnd.openxmlformats-officedocument.presentationml.slideLayout+xml" PartName="/ppt/slideLayouts/slideLayout254.xml"/>
  <Override ContentType="application/vnd.openxmlformats-officedocument.presentationml.slideLayout+xml" PartName="/ppt/slideLayouts/slideLayout427.xml"/>
  <Override ContentType="application/vnd.openxmlformats-officedocument.presentationml.slideLayout+xml" PartName="/ppt/slideLayouts/slideLayout169.xml"/>
  <Override ContentType="application/vnd.openxmlformats-officedocument.presentationml.slideLayout+xml" PartName="/ppt/slideLayouts/slideLayout27.xml"/>
  <Override ContentType="application/vnd.openxmlformats-officedocument.presentationml.slideLayout+xml" PartName="/ppt/slideLayouts/slideLayout376.xml"/>
  <Override ContentType="application/vnd.openxmlformats-officedocument.presentationml.slideLayout+xml" PartName="/ppt/slideLayouts/slideLayout160.xml"/>
  <Override ContentType="application/vnd.openxmlformats-officedocument.presentationml.slideLayout+xml" PartName="/ppt/slideLayouts/slideLayout333.xml"/>
  <Override ContentType="application/vnd.openxmlformats-officedocument.presentationml.slideLayout+xml" PartName="/ppt/slideLayouts/slideLayout218.xml"/>
  <Override ContentType="application/vnd.openxmlformats-officedocument.presentationml.slideLayout+xml" PartName="/ppt/slideLayouts/slideLayout307.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404.xml"/>
  <Override ContentType="application/vnd.openxmlformats-officedocument.presentationml.slideLayout+xml" PartName="/ppt/slideLayouts/slideLayout129.xml"/>
  <Override ContentType="application/vnd.openxmlformats-officedocument.presentationml.slideLayout+xml" PartName="/ppt/slideLayouts/slideLayout29.xml"/>
  <Override ContentType="application/vnd.openxmlformats-officedocument.presentationml.slideLayout+xml" PartName="/ppt/slideLayouts/slideLayout315.xml"/>
  <Override ContentType="application/vnd.openxmlformats-officedocument.presentationml.slideLayout+xml" PartName="/ppt/slideLayouts/slideLayout137.xml"/>
  <Override ContentType="application/vnd.openxmlformats-officedocument.presentationml.slideLayout+xml" PartName="/ppt/slideLayouts/slideLayout323.xml"/>
  <Override ContentType="application/vnd.openxmlformats-officedocument.presentationml.slideLayout+xml" PartName="/ppt/slideLayouts/slideLayout226.xml"/>
  <Override ContentType="application/vnd.openxmlformats-officedocument.presentationml.slideLayout+xml" PartName="/ppt/slideLayouts/slideLayout412.xml"/>
  <Override ContentType="application/vnd.openxmlformats-officedocument.presentationml.slideLayout+xml" PartName="/ppt/slideLayouts/slideLayout153.xml"/>
  <Override ContentType="application/vnd.openxmlformats-officedocument.presentationml.slideLayout+xml" PartName="/ppt/slideLayouts/slideLayout61.xml"/>
  <Override ContentType="application/vnd.openxmlformats-officedocument.presentationml.slideLayout+xml" PartName="/ppt/slideLayouts/slideLayout250.xml"/>
  <Override ContentType="application/vnd.openxmlformats-officedocument.presentationml.slideLayout+xml" PartName="/ppt/slideLayouts/slideLayout145.xml"/>
  <Override ContentType="application/vnd.openxmlformats-officedocument.presentationml.slideLayout+xml" PartName="/ppt/slideLayouts/slideLayout234.xml"/>
  <Override ContentType="application/vnd.openxmlformats-officedocument.presentationml.slideLayout+xml" PartName="/ppt/slideLayouts/slideLayout420.xml"/>
  <Override ContentType="application/vnd.openxmlformats-officedocument.presentationml.slideLayout+xml" PartName="/ppt/slideLayouts/slideLayout331.xml"/>
  <Override ContentType="application/vnd.openxmlformats-officedocument.presentationml.slideLayout+xml" PartName="/ppt/slideLayouts/slideLayout242.xml"/>
  <Override ContentType="application/vnd.openxmlformats-officedocument.presentationml.slideLayout+xml" PartName="/ppt/slideLayouts/slideLayout289.xml"/>
  <Override ContentType="application/vnd.openxmlformats-officedocument.presentationml.slideLayout+xml" PartName="/ppt/slideLayouts/slideLayout300.xml"/>
  <Override ContentType="application/vnd.openxmlformats-officedocument.presentationml.slideLayout+xml" PartName="/ppt/slideLayouts/slideLayout22.xml"/>
  <Override ContentType="application/vnd.openxmlformats-officedocument.presentationml.slideLayout+xml" PartName="/ppt/slideLayouts/slideLayout386.xml"/>
  <Override ContentType="application/vnd.openxmlformats-officedocument.presentationml.slideLayout+xml" PartName="/ppt/slideLayouts/slideLayout122.xml"/>
  <Override ContentType="application/vnd.openxmlformats-officedocument.presentationml.slideLayout+xml" PartName="/ppt/slideLayouts/slideLayout338.xml"/>
  <Override ContentType="application/vnd.openxmlformats-officedocument.presentationml.slideLayout+xml" PartName="/ppt/slideLayouts/slideLayout53.xml"/>
  <Override ContentType="application/vnd.openxmlformats-officedocument.presentationml.slideLayout+xml" PartName="/ppt/slideLayouts/slideLayout257.xml"/>
  <Override ContentType="application/vnd.openxmlformats-officedocument.presentationml.slideLayout+xml" PartName="/ppt/slideLayouts/slideLayout84.xml"/>
  <Override ContentType="application/vnd.openxmlformats-officedocument.presentationml.slideLayout+xml" PartName="/ppt/slideLayouts/slideLayout370.xml"/>
  <Override ContentType="application/vnd.openxmlformats-officedocument.presentationml.slideLayout+xml" PartName="/ppt/slideLayouts/slideLayout92.xml"/>
  <Override ContentType="application/vnd.openxmlformats-officedocument.presentationml.slideLayout+xml" PartName="/ppt/slideLayouts/slideLayout193.xml"/>
  <Override ContentType="application/vnd.openxmlformats-officedocument.presentationml.slideLayout+xml" PartName="/ppt/slideLayouts/slideLayout185.xml"/>
  <Override ContentType="application/vnd.openxmlformats-officedocument.presentationml.slideLayout+xml" PartName="/ppt/slideLayouts/slideLayout362.xml"/>
  <Override ContentType="application/vnd.openxmlformats-officedocument.presentationml.slideLayout+xml" PartName="/ppt/slideLayouts/slideLayout176.xml"/>
  <Override ContentType="application/vnd.openxmlformats-officedocument.presentationml.slideLayout+xml" PartName="/ppt/slideLayouts/slideLayout106.xml"/>
  <Override ContentType="application/vnd.openxmlformats-officedocument.presentationml.slideLayout+xml" PartName="/ppt/slideLayouts/slideLayout77.xml"/>
  <Override ContentType="application/vnd.openxmlformats-officedocument.presentationml.slideLayout+xml" PartName="/ppt/slideLayouts/slideLayout281.xml"/>
  <Override ContentType="application/vnd.openxmlformats-officedocument.presentationml.slideLayout+xml" PartName="/ppt/slideLayouts/slideLayout30.xml"/>
  <Override ContentType="application/vnd.openxmlformats-officedocument.presentationml.slideLayout+xml" PartName="/ppt/slideLayouts/slideLayout428.xml"/>
  <Override ContentType="application/vnd.openxmlformats-officedocument.presentationml.slideLayout+xml" PartName="/ppt/slideLayouts/slideLayout69.xml"/>
  <Override ContentType="application/vnd.openxmlformats-officedocument.presentationml.slideLayout+xml" PartName="/ppt/slideLayouts/slideLayout114.xml"/>
  <Override ContentType="application/vnd.openxmlformats-officedocument.presentationml.slideLayout+xml" PartName="/ppt/slideLayouts/slideLayout394.xml"/>
  <Override ContentType="application/vnd.openxmlformats-officedocument.presentationml.slideLayout+xml" PartName="/ppt/slideLayouts/slideLayout13.xml"/>
  <Override ContentType="application/vnd.openxmlformats-officedocument.presentationml.slideLayout+xml" PartName="/ppt/slideLayouts/slideLayout347.xml"/>
  <Override ContentType="application/vnd.openxmlformats-officedocument.presentationml.slideLayout+xml" PartName="/ppt/slideLayouts/slideLayout377.xml"/>
  <Override ContentType="application/vnd.openxmlformats-officedocument.presentationml.slideLayout+xml" PartName="/ppt/slideLayouts/slideLayout161.xml"/>
  <Override ContentType="application/vnd.openxmlformats-officedocument.presentationml.slideLayout+xml" PartName="/ppt/slideLayouts/slideLayout266.xml"/>
  <Override ContentType="application/vnd.openxmlformats-officedocument.presentationml.slideLayout+xml" PartName="/ppt/slideLayouts/slideLayout249.xml"/>
  <Override ContentType="application/vnd.openxmlformats-officedocument.presentationml.slideLayout+xml" PartName="/ppt/slideLayouts/slideLayout168.xml"/>
  <Override ContentType="application/vnd.openxmlformats-officedocument.presentationml.slideLayout+xml" PartName="/ppt/slideLayouts/slideLayout210.xml"/>
  <Override ContentType="application/vnd.openxmlformats-officedocument.presentationml.slideLayout+xml" PartName="/ppt/slideLayouts/slideLayout45.xml"/>
  <Override ContentType="application/vnd.openxmlformats-officedocument.presentationml.slideLayout+xml" PartName="/ppt/slideLayouts/slideLayout296.xml"/>
  <Override ContentType="application/vnd.openxmlformats-officedocument.presentationml.slideLayout+xml" PartName="/ppt/slideLayouts/slideLayout62.xml"/>
  <Override ContentType="application/vnd.openxmlformats-officedocument.presentationml.slideLayout+xml" PartName="/ppt/slideLayouts/slideLayout146.xml"/>
  <Override ContentType="application/vnd.openxmlformats-officedocument.presentationml.slideLayout+xml" PartName="/ppt/slideLayouts/slideLayout421.xml"/>
  <Override ContentType="application/vnd.openxmlformats-officedocument.presentationml.slideLayout+xml" PartName="/ppt/slideLayouts/slideLayout235.xml"/>
  <Override ContentType="application/vnd.openxmlformats-officedocument.presentationml.slideLayout+xml" PartName="/ppt/slideLayouts/slideLayout46.xml"/>
  <Override ContentType="application/vnd.openxmlformats-officedocument.presentationml.slideLayout+xml" PartName="/ppt/slideLayouts/slideLayout219.xml"/>
  <Override ContentType="application/vnd.openxmlformats-officedocument.presentationml.slideLayout+xml" PartName="/ppt/slideLayouts/slideLayout70.xml"/>
  <Override ContentType="application/vnd.openxmlformats-officedocument.presentationml.slideLayout+xml" PartName="/ppt/slideLayouts/slideLayout217.xml"/>
  <Override ContentType="application/vnd.openxmlformats-officedocument.presentationml.slideLayout+xml" PartName="/ppt/slideLayouts/slideLayout308.xml"/>
  <Override ContentType="application/vnd.openxmlformats-officedocument.presentationml.slideLayout+xml" PartName="/ppt/slideLayouts/slideLayout314.xml"/>
  <Override ContentType="application/vnd.openxmlformats-officedocument.presentationml.slideLayout+xml" PartName="/ppt/slideLayouts/slideLayout128.xml"/>
  <Override ContentType="application/vnd.openxmlformats-officedocument.presentationml.slideLayout+xml" PartName="/ppt/slideLayouts/slideLayout403.xml"/>
  <Override ContentType="application/vnd.openxmlformats-officedocument.presentationml.slideLayout+xml" PartName="/ppt/slideLayouts/slideLayout225.xml"/>
  <Override ContentType="application/vnd.openxmlformats-officedocument.presentationml.slideLayout+xml" PartName="/ppt/slideLayouts/slideLayout2.xml"/>
  <Override ContentType="application/vnd.openxmlformats-officedocument.presentationml.slideLayout+xml" PartName="/ppt/slideLayouts/slideLayout52.xml"/>
  <Override ContentType="application/vnd.openxmlformats-officedocument.presentationml.slideLayout+xml" PartName="/ppt/slideLayouts/slideLayout162.xml"/>
  <Override ContentType="application/vnd.openxmlformats-officedocument.presentationml.slideLayout+xml" PartName="/ppt/slideLayouts/slideLayout251.xml"/>
  <Override ContentType="application/vnd.openxmlformats-officedocument.presentationml.slideLayout+xml" PartName="/ppt/slideLayouts/slideLayout99.xml"/>
  <Override ContentType="application/vnd.openxmlformats-officedocument.presentationml.slideLayout+xml" PartName="/ppt/slideLayouts/slideLayout21.xml"/>
  <Override ContentType="application/vnd.openxmlformats-officedocument.presentationml.slideLayout+xml" PartName="/ppt/slideLayouts/slideLayout152.xml"/>
  <Override ContentType="application/vnd.openxmlformats-officedocument.presentationml.slideLayout+xml" PartName="/ppt/slideLayouts/slideLayout339.xml"/>
  <Override ContentType="application/vnd.openxmlformats-officedocument.presentationml.slideLayout+xml" PartName="/ppt/slideLayouts/slideLayout288.xml"/>
  <Override ContentType="application/vnd.openxmlformats-officedocument.presentationml.slideLayout+xml" PartName="/ppt/slideLayouts/slideLayout330.xml"/>
  <Override ContentType="application/vnd.openxmlformats-officedocument.presentationml.slideLayout+xml" PartName="/ppt/slideLayouts/slideLayout85.xml"/>
  <Override ContentType="application/vnd.openxmlformats-officedocument.presentationml.slideLayout+xml" PartName="/ppt/slideLayouts/slideLayout202.xml"/>
  <Override ContentType="application/vnd.openxmlformats-officedocument.presentationml.slideLayout+xml" PartName="/ppt/slideLayouts/slideLayout177.xml"/>
  <Override ContentType="application/vnd.openxmlformats-officedocument.presentationml.slideLayout+xml" PartName="/ppt/slideLayouts/slideLayout36.xml"/>
  <Override ContentType="application/vnd.openxmlformats-officedocument.presentationml.slideLayout+xml" PartName="/ppt/slideLayouts/slideLayout274.xml"/>
  <Override ContentType="application/vnd.openxmlformats-officedocument.presentationml.slideLayout+xml" PartName="/ppt/slideLayouts/slideLayout385.xml"/>
  <Override ContentType="application/vnd.openxmlformats-officedocument.presentationml.slideLayout+xml" PartName="/ppt/slideLayouts/slideLayout324.xml"/>
  <Override ContentType="application/vnd.openxmlformats-officedocument.presentationml.slideLayout+xml" PartName="/ppt/slideLayouts/slideLayout273.xml"/>
  <Override ContentType="application/vnd.openxmlformats-officedocument.presentationml.slideLayout+xml" PartName="/ppt/slideLayouts/slideLayout184.xml"/>
  <Override ContentType="application/vnd.openxmlformats-officedocument.presentationml.slideLayout+xml" PartName="/ppt/slideLayouts/slideLayout329.xml"/>
  <Override ContentType="application/vnd.openxmlformats-officedocument.presentationml.slideLayout+xml" PartName="/ppt/slideLayouts/slideLayout167.xml"/>
  <Override ContentType="application/vnd.openxmlformats-officedocument.presentationml.slideLayout+xml" PartName="/ppt/slideLayouts/slideLayout107.xml"/>
  <Override ContentType="application/vnd.openxmlformats-officedocument.presentationml.slideLayout+xml" PartName="/ppt/slideLayouts/slideLayout256.xml"/>
  <Override ContentType="application/vnd.openxmlformats-officedocument.presentationml.slideLayout+xml" PartName="/ppt/slideLayouts/slideLayout91.xml"/>
  <Override ContentType="application/vnd.openxmlformats-officedocument.presentationml.slideLayout+xml" PartName="/ppt/slideLayouts/slideLayout220.xml"/>
  <Override ContentType="application/vnd.openxmlformats-officedocument.presentationml.slideLayout+xml" PartName="/ppt/slideLayouts/slideLayout395.xml"/>
  <Override ContentType="application/vnd.openxmlformats-officedocument.presentationml.slideLayout+xml" PartName="/ppt/slideLayouts/slideLayout68.xml"/>
  <Override ContentType="application/vnd.openxmlformats-officedocument.presentationml.slideLayout+xml" PartName="/ppt/slideLayouts/slideLayout203.xml"/>
  <Override ContentType="application/vnd.openxmlformats-officedocument.presentationml.slideLayout+xml" PartName="/ppt/slideLayouts/slideLayout419.xml"/>
  <Override ContentType="application/vnd.openxmlformats-officedocument.presentationml.slideLayout+xml" PartName="/ppt/slideLayouts/slideLayout290.xml"/>
  <Override ContentType="application/vnd.openxmlformats-officedocument.presentationml.slideLayout+xml" PartName="/ppt/slideLayouts/slideLayout378.xml"/>
  <Override ContentType="application/vnd.openxmlformats-officedocument.presentationml.slideLayout+xml" PartName="/ppt/slideLayouts/slideLayout267.xml"/>
  <Override ContentType="application/vnd.openxmlformats-officedocument.presentationml.slideLayout+xml" PartName="/ppt/slideLayouts/slideLayout130.xml"/>
  <Override ContentType="application/vnd.openxmlformats-officedocument.presentationml.slideLayout+xml" PartName="/ppt/slideLayouts/slideLayout113.xml"/>
  <Override ContentType="application/vnd.openxmlformats-officedocument.presentationml.slideLayout+xml" PartName="/ppt/slideLayouts/slideLayout241.xml"/>
  <Override ContentType="application/vnd.openxmlformats-officedocument.presentationml.slideLayout+xml" PartName="/ppt/slideLayouts/slideLayout363.xml"/>
  <Override ContentType="application/vnd.openxmlformats-officedocument.presentationml.slideLayout+xml" PartName="/ppt/slideLayouts/slideLayout31.xml"/>
  <Override ContentType="application/vnd.openxmlformats-officedocument.presentationml.slideLayout+xml" PartName="/ppt/slideLayouts/slideLayout14.xml"/>
  <Override ContentType="application/vnd.openxmlformats-officedocument.presentationml.slideLayout+xml" PartName="/ppt/slideLayouts/slideLayout380.xml"/>
  <Override ContentType="application/vnd.openxmlformats-officedocument.presentationml.slideLayout+xml" PartName="/ppt/slideLayouts/slideLayout199.xml"/>
  <Override ContentType="application/vnd.openxmlformats-officedocument.presentationml.slideLayout+xml" PartName="/ppt/slideLayouts/slideLayout346.xml"/>
  <Override ContentType="application/vnd.openxmlformats-officedocument.presentationml.slideLayout+xml" PartName="/ppt/slideLayouts/slideLayout171.xml"/>
  <Override ContentType="application/vnd.openxmlformats-officedocument.presentationml.slideLayout+xml" PartName="/ppt/slideLayouts/slideLayout392.xml"/>
  <Override ContentType="application/vnd.openxmlformats-officedocument.presentationml.slideLayout+xml" PartName="/ppt/slideLayouts/slideLayout120.xml"/>
  <Override ContentType="application/vnd.openxmlformats-officedocument.presentationml.slideLayout+xml" PartName="/ppt/slideLayouts/slideLayout163.xml"/>
  <Override ContentType="application/vnd.openxmlformats-officedocument.presentationml.slideLayout+xml" PartName="/ppt/slideLayouts/slideLayout402.xml"/>
  <Override ContentType="application/vnd.openxmlformats-officedocument.presentationml.slideLayout+xml" PartName="/ppt/slideLayouts/slideLayout216.xml"/>
  <Override ContentType="application/vnd.openxmlformats-officedocument.presentationml.slideLayout+xml" PartName="/ppt/slideLayouts/slideLayout309.xml"/>
  <Override ContentType="application/vnd.openxmlformats-officedocument.presentationml.slideLayout+xml" PartName="/ppt/slideLayouts/slideLayout259.xml"/>
  <Override ContentType="application/vnd.openxmlformats-officedocument.presentationml.slideLayout+xml" PartName="/ppt/slideLayouts/slideLayout208.xml"/>
  <Override ContentType="application/vnd.openxmlformats-officedocument.presentationml.slideLayout+xml" PartName="/ppt/slideLayouts/slideLayout178.xml"/>
  <Override ContentType="application/vnd.openxmlformats-officedocument.presentationml.slideLayout+xml" PartName="/ppt/slideLayouts/slideLayout135.xml"/>
  <Override ContentType="application/vnd.openxmlformats-officedocument.presentationml.slideLayout+xml" PartName="/ppt/slideLayouts/slideLayout422.xml"/>
  <Override ContentType="application/vnd.openxmlformats-officedocument.presentationml.slideLayout+xml" PartName="/ppt/slideLayouts/slideLayout291.xml"/>
  <Override ContentType="application/vnd.openxmlformats-officedocument.presentationml.slideLayout+xml" PartName="/ppt/slideLayouts/slideLayout194.xml"/>
  <Override ContentType="application/vnd.openxmlformats-officedocument.presentationml.slideLayout+xml" PartName="/ppt/slideLayouts/slideLayout287.xml"/>
  <Override ContentType="application/vnd.openxmlformats-officedocument.presentationml.slideLayout+xml" PartName="/ppt/slideLayouts/slideLayout71.xml"/>
  <Override ContentType="application/vnd.openxmlformats-officedocument.presentationml.slideLayout+xml" PartName="/ppt/slideLayouts/slideLayout372.xml"/>
  <Override ContentType="application/vnd.openxmlformats-officedocument.presentationml.slideLayout+xml" PartName="/ppt/slideLayouts/slideLayout151.xml"/>
  <Override ContentType="application/vnd.openxmlformats-officedocument.presentationml.slideLayout+xml" PartName="/ppt/slideLayouts/slideLayout244.xml"/>
  <Override ContentType="application/vnd.openxmlformats-officedocument.presentationml.slideLayout+xml" PartName="/ppt/slideLayouts/slideLayout201.xml"/>
  <Override ContentType="application/vnd.openxmlformats-officedocument.presentationml.slideLayout+xml" PartName="/ppt/slideLayouts/slideLayout302.xml"/>
  <Override ContentType="application/vnd.openxmlformats-officedocument.presentationml.slideLayout+xml" PartName="/ppt/slideLayouts/slideLayout409.xml"/>
  <Override ContentType="application/vnd.openxmlformats-officedocument.presentationml.slideLayout+xml" PartName="/ppt/slideLayouts/slideLayout24.xml"/>
  <Override ContentType="application/vnd.openxmlformats-officedocument.presentationml.slideLayout+xml" PartName="/ppt/slideLayouts/slideLayout159.xml"/>
  <Override ContentType="application/vnd.openxmlformats-officedocument.presentationml.slideLayout+xml" PartName="/ppt/slideLayouts/slideLayout345.xml"/>
  <Override ContentType="application/vnd.openxmlformats-officedocument.presentationml.slideLayout+xml" PartName="/ppt/slideLayouts/slideLayout67.xml"/>
  <Override ContentType="application/vnd.openxmlformats-officedocument.presentationml.slideLayout+xml" PartName="/ppt/slideLayouts/slideLayout116.xml"/>
  <Override ContentType="application/vnd.openxmlformats-officedocument.presentationml.slideLayout+xml" PartName="/ppt/slideLayouts/slideLayout221.xml"/>
  <Override ContentType="application/vnd.openxmlformats-officedocument.presentationml.slideLayout+xml" PartName="/ppt/slideLayouts/slideLayout418.xml"/>
  <Override ContentType="application/vnd.openxmlformats-officedocument.presentationml.slideLayout+xml" PartName="/ppt/slideLayouts/slideLayout336.xml"/>
  <Override ContentType="application/vnd.openxmlformats-officedocument.presentationml.slideLayout+xml" PartName="/ppt/slideLayouts/slideLayout388.xml"/>
  <Override ContentType="application/vnd.openxmlformats-officedocument.presentationml.slideLayout+xml" PartName="/ppt/slideLayouts/slideLayout166.xml"/>
  <Override ContentType="application/vnd.openxmlformats-officedocument.presentationml.slideLayout+xml" PartName="/ppt/slideLayouts/slideLayout379.xml"/>
  <Override ContentType="application/vnd.openxmlformats-officedocument.presentationml.slideLayout+xml" PartName="/ppt/slideLayouts/slideLayout272.xml"/>
  <Override ContentType="application/vnd.openxmlformats-officedocument.presentationml.slideLayout+xml" PartName="/ppt/slideLayouts/slideLayout264.xml"/>
  <Override ContentType="application/vnd.openxmlformats-officedocument.presentationml.slideLayout+xml" PartName="/ppt/slideLayouts/slideLayout123.xml"/>
  <Override ContentType="application/vnd.openxmlformats-officedocument.presentationml.slideLayout+xml" PartName="/ppt/slideLayouts/slideLayout86.xml"/>
  <Override ContentType="application/vnd.openxmlformats-officedocument.presentationml.slideLayout+xml" PartName="/ppt/slideLayouts/slideLayout43.xml"/>
  <Override ContentType="application/vnd.openxmlformats-officedocument.presentationml.slideLayout+xml" PartName="/ppt/slideLayouts/slideLayout364.xml"/>
  <Override ContentType="application/vnd.openxmlformats-officedocument.presentationml.slideLayout+xml" PartName="/ppt/slideLayouts/slideLayout51.xml"/>
  <Override ContentType="application/vnd.openxmlformats-officedocument.presentationml.slideLayout+xml" PartName="/ppt/slideLayouts/slideLayout94.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144.xml"/>
  <Override ContentType="application/vnd.openxmlformats-officedocument.presentationml.slideLayout+xml" PartName="/ppt/slideLayouts/slideLayout317.xml"/>
  <Override ContentType="application/vnd.openxmlformats-officedocument.presentationml.slideLayout+xml" PartName="/ppt/slideLayouts/slideLayout187.xml"/>
  <Override ContentType="application/vnd.openxmlformats-officedocument.presentationml.slideLayout+xml" PartName="/ppt/slideLayouts/slideLayout321.xml"/>
  <Override ContentType="application/vnd.openxmlformats-officedocument.presentationml.slideLayout+xml" PartName="/ppt/slideLayouts/slideLayout236.xml"/>
  <Override ContentType="application/vnd.openxmlformats-officedocument.presentationml.slideLayout+xml" PartName="/ppt/slideLayouts/slideLayout191.xml"/>
  <Override ContentType="application/vnd.openxmlformats-officedocument.presentationml.slideLayout+xml" PartName="/ppt/slideLayouts/slideLayout279.xml"/>
  <Override ContentType="application/vnd.openxmlformats-officedocument.presentationml.slideLayout+xml" PartName="/ppt/slideLayouts/slideLayout430.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108.xml"/>
  <Override ContentType="application/vnd.openxmlformats-officedocument.presentationml.slideLayout+xml" PartName="/ppt/slideLayouts/slideLayout138.xml"/>
  <Override ContentType="application/vnd.openxmlformats-officedocument.presentationml.slideLayout+xml" PartName="/ppt/slideLayouts/slideLayout200.xml"/>
  <Override ContentType="application/vnd.openxmlformats-officedocument.presentationml.slideLayout+xml" PartName="/ppt/slideLayouts/slideLayout243.xml"/>
  <Override ContentType="application/vnd.openxmlformats-officedocument.presentationml.slideLayout+xml" PartName="/ppt/slideLayouts/slideLayout286.xml"/>
  <Override ContentType="application/vnd.openxmlformats-officedocument.presentationml.slideLayout+xml" PartName="/ppt/slideLayouts/slideLayout38.xml"/>
  <Override ContentType="application/vnd.openxmlformats-officedocument.presentationml.slideLayout+xml" PartName="/ppt/slideLayouts/slideLayout170.xml"/>
  <Override ContentType="application/vnd.openxmlformats-officedocument.presentationml.slideLayout+xml" PartName="/ppt/slideLayouts/slideLayout101.xml"/>
  <Override ContentType="application/vnd.openxmlformats-officedocument.presentationml.slideLayout+xml" PartName="/ppt/slideLayouts/slideLayout179.xml"/>
  <Override ContentType="application/vnd.openxmlformats-officedocument.presentationml.slideLayout+xml" PartName="/ppt/slideLayouts/slideLayout365.xml"/>
  <Override ContentType="application/vnd.openxmlformats-officedocument.presentationml.slideLayout+xml" PartName="/ppt/slideLayouts/slideLayout322.xml"/>
  <Override ContentType="application/vnd.openxmlformats-officedocument.presentationml.slideLayout+xml" PartName="/ppt/slideLayouts/slideLayout136.xml"/>
  <Override ContentType="application/vnd.openxmlformats-officedocument.presentationml.slideLayout+xml" PartName="/ppt/slideLayouts/slideLayout292.xml"/>
  <Override ContentType="application/vnd.openxmlformats-officedocument.presentationml.slideLayout+xml" PartName="/ppt/slideLayouts/slideLayout423.xml"/>
  <Override ContentType="application/vnd.openxmlformats-officedocument.presentationml.slideLayout+xml" PartName="/ppt/slideLayouts/slideLayout215.xml"/>
  <Override ContentType="application/vnd.openxmlformats-officedocument.presentationml.slideLayout+xml" PartName="/ppt/slideLayouts/slideLayout258.xml"/>
  <Override ContentType="application/vnd.openxmlformats-officedocument.presentationml.slideLayout+xml" PartName="/ppt/slideLayouts/slideLayout72.xml"/>
  <Override ContentType="application/vnd.openxmlformats-officedocument.presentationml.slideLayout+xml" PartName="/ppt/slideLayouts/slideLayout164.xml"/>
  <Override ContentType="application/vnd.openxmlformats-officedocument.presentationml.slideLayout+xml" PartName="/ppt/slideLayouts/slideLayout66.xml"/>
  <Override ContentType="application/vnd.openxmlformats-officedocument.presentationml.slideLayout+xml" PartName="/ppt/slideLayouts/slideLayout209.xml"/>
  <Override ContentType="application/vnd.openxmlformats-officedocument.presentationml.slideLayout+xml" PartName="/ppt/slideLayouts/slideLayout23.xml"/>
  <Override ContentType="application/vnd.openxmlformats-officedocument.presentationml.slideLayout+xml" PartName="/ppt/slideLayouts/slideLayout121.xml"/>
  <Override ContentType="application/vnd.openxmlformats-officedocument.presentationml.slideLayout+xml" PartName="/ppt/slideLayouts/slideLayout417.xml"/>
  <Override ContentType="application/vnd.openxmlformats-officedocument.presentationml.slideLayout+xml" PartName="/ppt/slideLayouts/slideLayout337.xml"/>
  <Override ContentType="application/vnd.openxmlformats-officedocument.presentationml.slideLayout+xml" PartName="/ppt/slideLayouts/slideLayout222.xml"/>
  <Override ContentType="application/vnd.openxmlformats-officedocument.presentationml.slideLayout+xml" PartName="/ppt/slideLayouts/slideLayout16.xml"/>
  <Override ContentType="application/vnd.openxmlformats-officedocument.presentationml.slideLayout+xml" PartName="/ppt/slideLayouts/slideLayout265.xml"/>
  <Override ContentType="application/vnd.openxmlformats-officedocument.presentationml.slideLayout+xml" PartName="/ppt/slideLayouts/slideLayout59.xml"/>
  <Override ContentType="application/vnd.openxmlformats-officedocument.presentationml.slideLayout+xml" PartName="/ppt/slideLayouts/slideLayout371.xml"/>
  <Override ContentType="application/vnd.openxmlformats-officedocument.presentationml.slideLayout+xml" PartName="/ppt/slideLayouts/slideLayout387.xml"/>
  <Override ContentType="application/vnd.openxmlformats-officedocument.presentationml.slideLayout+xml" PartName="/ppt/slideLayouts/slideLayout109.xml"/>
  <Override ContentType="application/vnd.openxmlformats-officedocument.presentationml.slideLayout+xml" PartName="/ppt/slideLayouts/slideLayout158.xml"/>
  <Override ContentType="application/vnd.openxmlformats-officedocument.presentationml.slideLayout+xml" PartName="/ppt/slideLayouts/slideLayout416.xml"/>
  <Override ContentType="application/vnd.openxmlformats-officedocument.presentationml.slideLayout+xml" PartName="/ppt/slideLayouts/slideLayout344.xml"/>
  <Override ContentType="application/vnd.openxmlformats-officedocument.presentationml.slideLayout+xml" PartName="/ppt/slideLayouts/slideLayout115.xml"/>
  <Override ContentType="application/vnd.openxmlformats-officedocument.presentationml.slideLayout+xml" PartName="/ppt/slideLayouts/slideLayout301.xml"/>
  <Override ContentType="application/vnd.openxmlformats-officedocument.presentationml.slideLayout+xml" PartName="/ppt/slideLayouts/slideLayout192.xml"/>
  <Override ContentType="application/vnd.openxmlformats-officedocument.presentationml.slideLayout+xml" PartName="/ppt/slideLayouts/slideLayout100.xml"/>
  <Override ContentType="application/vnd.openxmlformats-officedocument.presentationml.slideLayout+xml" PartName="/ppt/slideLayouts/slideLayout237.xml"/>
  <Override ContentType="application/vnd.openxmlformats-officedocument.presentationml.slideLayout+xml" PartName="/ppt/slideLayouts/slideLayout143.xml"/>
  <Override ContentType="application/vnd.openxmlformats-officedocument.presentationml.slideLayout+xml" PartName="/ppt/slideLayouts/slideLayout401.xml"/>
  <Override ContentType="application/vnd.openxmlformats-officedocument.presentationml.slideLayout+xml" PartName="/ppt/slideLayouts/slideLayout271.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350.xml"/>
  <Override ContentType="application/vnd.openxmlformats-officedocument.presentationml.slideLayout+xml" PartName="/ppt/slideLayouts/slideLayout93.xml"/>
  <Override ContentType="application/vnd.openxmlformats-officedocument.presentationml.slideLayout+xml" PartName="/ppt/slideLayouts/slideLayout316.xml"/>
  <Override ContentType="application/vnd.openxmlformats-officedocument.presentationml.slideLayout+xml" PartName="/ppt/slideLayouts/slideLayout393.xml"/>
  <Override ContentType="application/vnd.openxmlformats-officedocument.presentationml.slideLayout+xml" PartName="/ppt/slideLayouts/slideLayout186.xml"/>
  <Override ContentType="application/vnd.openxmlformats-officedocument.presentationml.slideLayout+xml" PartName="/ppt/slideLayouts/slideLayout359.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Master+xml" PartName="/ppt/slideMasters/slideMaster6.xml"/>
  <Override ContentType="application/vnd.openxmlformats-officedocument.presentationml.slideMaster+xml" PartName="/ppt/slideMasters/slideMaster5.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7.xml"/>
  <Override ContentType="application/vnd.openxmlformats-officedocument.theme+xml" PartName="/ppt/theme/theme6.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4079" r:id="rId5"/>
    <p:sldMasterId id="2147484080" r:id="rId6"/>
    <p:sldMasterId id="2147484081" r:id="rId7"/>
    <p:sldMasterId id="2147484082" r:id="rId8"/>
    <p:sldMasterId id="2147484083" r:id="rId9"/>
    <p:sldMasterId id="2147484084" r:id="rId10"/>
  </p:sldMasterIdLst>
  <p:notesMasterIdLst>
    <p:notesMasterId r:id="rId11"/>
  </p:notesMasterIdLst>
  <p:sldIdLst>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80" r:id="rId36"/>
    <p:sldId id="281" r:id="rId37"/>
    <p:sldId id="282" r:id="rId38"/>
    <p:sldId id="283" r:id="rId39"/>
    <p:sldId id="284" r:id="rId40"/>
    <p:sldId id="285" r:id="rId41"/>
    <p:sldId id="286" r:id="rId42"/>
    <p:sldId id="287" r:id="rId43"/>
    <p:sldId id="288" r:id="rId44"/>
    <p:sldId id="289" r:id="rId45"/>
    <p:sldId id="290" r:id="rId46"/>
    <p:sldId id="291" r:id="rId47"/>
    <p:sldId id="292" r:id="rId48"/>
    <p:sldId id="293" r:id="rId49"/>
  </p:sldIdLst>
  <p:sldSz cy="5143500" cx="9144000"/>
  <p:notesSz cx="6858000" cy="9144000"/>
  <p:embeddedFontLst>
    <p:embeddedFont>
      <p:font typeface="Inter Light"/>
      <p:regular r:id="rId50"/>
      <p:bold r:id="rId51"/>
      <p:italic r:id="rId52"/>
      <p:boldItalic r:id="rId53"/>
    </p:embeddedFont>
    <p:embeddedFont>
      <p:font typeface="Roboto"/>
      <p:regular r:id="rId54"/>
      <p:bold r:id="rId55"/>
      <p:italic r:id="rId56"/>
      <p:boldItalic r:id="rId57"/>
    </p:embeddedFont>
    <p:embeddedFont>
      <p:font typeface="Poppins"/>
      <p:regular r:id="rId58"/>
      <p:bold r:id="rId59"/>
      <p:italic r:id="rId60"/>
      <p:boldItalic r:id="rId61"/>
    </p:embeddedFont>
    <p:embeddedFont>
      <p:font typeface="Inter"/>
      <p:regular r:id="rId62"/>
      <p:bold r:id="rId63"/>
      <p:italic r:id="rId64"/>
      <p:boldItalic r:id="rId65"/>
    </p:embeddedFont>
    <p:embeddedFont>
      <p:font typeface="Roboto Light"/>
      <p:regular r:id="rId66"/>
      <p:bold r:id="rId67"/>
      <p:italic r:id="rId68"/>
      <p:boldItalic r:id="rId6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95DDBF6-E2CB-49CD-A81D-A3ECF79626C3}">
  <a:tblStyle styleId="{595DDBF6-E2CB-49CD-A81D-A3ECF79626C3}"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29.xml"/><Relationship Id="rId42" Type="http://schemas.openxmlformats.org/officeDocument/2006/relationships/slide" Target="slides/slide31.xml"/><Relationship Id="rId41" Type="http://schemas.openxmlformats.org/officeDocument/2006/relationships/slide" Target="slides/slide30.xml"/><Relationship Id="rId44" Type="http://schemas.openxmlformats.org/officeDocument/2006/relationships/slide" Target="slides/slide33.xml"/><Relationship Id="rId43" Type="http://schemas.openxmlformats.org/officeDocument/2006/relationships/slide" Target="slides/slide32.xml"/><Relationship Id="rId46" Type="http://schemas.openxmlformats.org/officeDocument/2006/relationships/slide" Target="slides/slide35.xml"/><Relationship Id="rId45" Type="http://schemas.openxmlformats.org/officeDocument/2006/relationships/slide" Target="slides/slide34.xml"/><Relationship Id="rId48" Type="http://schemas.openxmlformats.org/officeDocument/2006/relationships/slide" Target="slides/slide37.xml"/><Relationship Id="rId47" Type="http://schemas.openxmlformats.org/officeDocument/2006/relationships/slide" Target="slides/slide36.xml"/><Relationship Id="rId49" Type="http://schemas.openxmlformats.org/officeDocument/2006/relationships/slide" Target="slides/slide38.xml"/><Relationship Id="rId31" Type="http://schemas.openxmlformats.org/officeDocument/2006/relationships/slide" Target="slides/slide20.xml"/><Relationship Id="rId30" Type="http://schemas.openxmlformats.org/officeDocument/2006/relationships/slide" Target="slides/slide19.xml"/><Relationship Id="rId33" Type="http://schemas.openxmlformats.org/officeDocument/2006/relationships/slide" Target="slides/slide22.xml"/><Relationship Id="rId32" Type="http://schemas.openxmlformats.org/officeDocument/2006/relationships/slide" Target="slides/slide21.xml"/><Relationship Id="rId35" Type="http://schemas.openxmlformats.org/officeDocument/2006/relationships/slide" Target="slides/slide24.xml"/><Relationship Id="rId34" Type="http://schemas.openxmlformats.org/officeDocument/2006/relationships/slide" Target="slides/slide23.xml"/><Relationship Id="rId37" Type="http://schemas.openxmlformats.org/officeDocument/2006/relationships/slide" Target="slides/slide26.xml"/><Relationship Id="rId36" Type="http://schemas.openxmlformats.org/officeDocument/2006/relationships/slide" Target="slides/slide25.xml"/><Relationship Id="rId39" Type="http://schemas.openxmlformats.org/officeDocument/2006/relationships/slide" Target="slides/slide28.xml"/><Relationship Id="rId38" Type="http://schemas.openxmlformats.org/officeDocument/2006/relationships/slide" Target="slides/slide27.xml"/><Relationship Id="rId20" Type="http://schemas.openxmlformats.org/officeDocument/2006/relationships/slide" Target="slides/slide9.xml"/><Relationship Id="rId22" Type="http://schemas.openxmlformats.org/officeDocument/2006/relationships/slide" Target="slides/slide11.xml"/><Relationship Id="rId21" Type="http://schemas.openxmlformats.org/officeDocument/2006/relationships/slide" Target="slides/slide10.xml"/><Relationship Id="rId24" Type="http://schemas.openxmlformats.org/officeDocument/2006/relationships/slide" Target="slides/slide13.xml"/><Relationship Id="rId23" Type="http://schemas.openxmlformats.org/officeDocument/2006/relationships/slide" Target="slides/slide12.xml"/><Relationship Id="rId26" Type="http://schemas.openxmlformats.org/officeDocument/2006/relationships/slide" Target="slides/slide15.xml"/><Relationship Id="rId25" Type="http://schemas.openxmlformats.org/officeDocument/2006/relationships/slide" Target="slides/slide14.xml"/><Relationship Id="rId28" Type="http://schemas.openxmlformats.org/officeDocument/2006/relationships/slide" Target="slides/slide17.xml"/><Relationship Id="rId27" Type="http://schemas.openxmlformats.org/officeDocument/2006/relationships/slide" Target="slides/slide16.xml"/><Relationship Id="rId29" Type="http://schemas.openxmlformats.org/officeDocument/2006/relationships/slide" Target="slides/slide18.xml"/><Relationship Id="rId11" Type="http://schemas.openxmlformats.org/officeDocument/2006/relationships/notesMaster" Target="notesMasters/notesMaster1.xml"/><Relationship Id="rId10" Type="http://schemas.openxmlformats.org/officeDocument/2006/relationships/slideMaster" Target="slideMasters/slideMaster6.xml"/><Relationship Id="rId13" Type="http://schemas.openxmlformats.org/officeDocument/2006/relationships/slide" Target="slides/slide2.xml"/><Relationship Id="rId12" Type="http://schemas.openxmlformats.org/officeDocument/2006/relationships/slide" Target="slides/slide1.xml"/><Relationship Id="rId15" Type="http://schemas.openxmlformats.org/officeDocument/2006/relationships/slide" Target="slides/slide4.xml"/><Relationship Id="rId14" Type="http://schemas.openxmlformats.org/officeDocument/2006/relationships/slide" Target="slides/slide3.xml"/><Relationship Id="rId17" Type="http://schemas.openxmlformats.org/officeDocument/2006/relationships/slide" Target="slides/slide6.xml"/><Relationship Id="rId16" Type="http://schemas.openxmlformats.org/officeDocument/2006/relationships/slide" Target="slides/slide5.xml"/><Relationship Id="rId19" Type="http://schemas.openxmlformats.org/officeDocument/2006/relationships/slide" Target="slides/slide8.xml"/><Relationship Id="rId18"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Master" Target="slideMasters/slideMaster5.xml"/><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62" Type="http://schemas.openxmlformats.org/officeDocument/2006/relationships/font" Target="fonts/Inter-regular.fntdata"/><Relationship Id="rId61" Type="http://schemas.openxmlformats.org/officeDocument/2006/relationships/font" Target="fonts/Poppins-boldItalic.fntdata"/><Relationship Id="rId64" Type="http://schemas.openxmlformats.org/officeDocument/2006/relationships/font" Target="fonts/Inter-italic.fntdata"/><Relationship Id="rId63" Type="http://schemas.openxmlformats.org/officeDocument/2006/relationships/font" Target="fonts/Inter-bold.fntdata"/><Relationship Id="rId66" Type="http://schemas.openxmlformats.org/officeDocument/2006/relationships/font" Target="fonts/RobotoLight-regular.fntdata"/><Relationship Id="rId65" Type="http://schemas.openxmlformats.org/officeDocument/2006/relationships/font" Target="fonts/Inter-boldItalic.fntdata"/><Relationship Id="rId68" Type="http://schemas.openxmlformats.org/officeDocument/2006/relationships/font" Target="fonts/RobotoLight-italic.fntdata"/><Relationship Id="rId67" Type="http://schemas.openxmlformats.org/officeDocument/2006/relationships/font" Target="fonts/RobotoLight-bold.fntdata"/><Relationship Id="rId60" Type="http://schemas.openxmlformats.org/officeDocument/2006/relationships/font" Target="fonts/Poppins-italic.fntdata"/><Relationship Id="rId69" Type="http://schemas.openxmlformats.org/officeDocument/2006/relationships/font" Target="fonts/RobotoLight-boldItalic.fntdata"/><Relationship Id="rId51" Type="http://schemas.openxmlformats.org/officeDocument/2006/relationships/font" Target="fonts/InterLight-bold.fntdata"/><Relationship Id="rId50" Type="http://schemas.openxmlformats.org/officeDocument/2006/relationships/font" Target="fonts/InterLight-regular.fntdata"/><Relationship Id="rId53" Type="http://schemas.openxmlformats.org/officeDocument/2006/relationships/font" Target="fonts/InterLight-boldItalic.fntdata"/><Relationship Id="rId52" Type="http://schemas.openxmlformats.org/officeDocument/2006/relationships/font" Target="fonts/InterLight-italic.fntdata"/><Relationship Id="rId55" Type="http://schemas.openxmlformats.org/officeDocument/2006/relationships/font" Target="fonts/Roboto-bold.fntdata"/><Relationship Id="rId54" Type="http://schemas.openxmlformats.org/officeDocument/2006/relationships/font" Target="fonts/Roboto-regular.fntdata"/><Relationship Id="rId57" Type="http://schemas.openxmlformats.org/officeDocument/2006/relationships/font" Target="fonts/Roboto-boldItalic.fntdata"/><Relationship Id="rId56" Type="http://schemas.openxmlformats.org/officeDocument/2006/relationships/font" Target="fonts/Roboto-italic.fntdata"/><Relationship Id="rId59" Type="http://schemas.openxmlformats.org/officeDocument/2006/relationships/font" Target="fonts/Poppins-bold.fntdata"/><Relationship Id="rId58" Type="http://schemas.openxmlformats.org/officeDocument/2006/relationships/font" Target="fonts/Poppins-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6" name="Shape 2536"/>
        <p:cNvGrpSpPr/>
        <p:nvPr/>
      </p:nvGrpSpPr>
      <p:grpSpPr>
        <a:xfrm>
          <a:off x="0" y="0"/>
          <a:ext cx="0" cy="0"/>
          <a:chOff x="0" y="0"/>
          <a:chExt cx="0" cy="0"/>
        </a:xfrm>
      </p:grpSpPr>
      <p:sp>
        <p:nvSpPr>
          <p:cNvPr id="2537" name="Google Shape;2537;g281272e71dd_0_4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8" name="Google Shape;2538;g281272e71dd_0_4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400">
              <a:latin typeface="Inter"/>
              <a:ea typeface="Inter"/>
              <a:cs typeface="Inter"/>
              <a:sym typeface="Inte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3" name="Shape 2543"/>
        <p:cNvGrpSpPr/>
        <p:nvPr/>
      </p:nvGrpSpPr>
      <p:grpSpPr>
        <a:xfrm>
          <a:off x="0" y="0"/>
          <a:ext cx="0" cy="0"/>
          <a:chOff x="0" y="0"/>
          <a:chExt cx="0" cy="0"/>
        </a:xfrm>
      </p:grpSpPr>
      <p:sp>
        <p:nvSpPr>
          <p:cNvPr id="2544" name="Google Shape;2544;g26c9d6d91be_0_13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45" name="Google Shape;2545;g26c9d6d91be_0_13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0" name="Shape 2550"/>
        <p:cNvGrpSpPr/>
        <p:nvPr/>
      </p:nvGrpSpPr>
      <p:grpSpPr>
        <a:xfrm>
          <a:off x="0" y="0"/>
          <a:ext cx="0" cy="0"/>
          <a:chOff x="0" y="0"/>
          <a:chExt cx="0" cy="0"/>
        </a:xfrm>
      </p:grpSpPr>
      <p:sp>
        <p:nvSpPr>
          <p:cNvPr id="2551" name="Google Shape;2551;g2cdae1bcc99_0_26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2" name="Google Shape;2552;g2cdae1bcc99_0_26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Your Mentorship Program</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The Power of Mentorship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Role of a mentor</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Benefits of being a mentor</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Mentor Introduction Template</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Practical tips for mentors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Holistic mentor experience</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Maximizing your mentorship relationship</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8" name="Shape 2558"/>
        <p:cNvGrpSpPr/>
        <p:nvPr/>
      </p:nvGrpSpPr>
      <p:grpSpPr>
        <a:xfrm>
          <a:off x="0" y="0"/>
          <a:ext cx="0" cy="0"/>
          <a:chOff x="0" y="0"/>
          <a:chExt cx="0" cy="0"/>
        </a:xfrm>
      </p:grpSpPr>
      <p:sp>
        <p:nvSpPr>
          <p:cNvPr id="2559" name="Google Shape;2559;g2d210fe8fd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0" name="Google Shape;2560;g2d210fe8fd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Inter Light"/>
              <a:buAutoNum type="arabicPeriod"/>
            </a:pPr>
            <a:r>
              <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7" name="Shape 2567"/>
        <p:cNvGrpSpPr/>
        <p:nvPr/>
      </p:nvGrpSpPr>
      <p:grpSpPr>
        <a:xfrm>
          <a:off x="0" y="0"/>
          <a:ext cx="0" cy="0"/>
          <a:chOff x="0" y="0"/>
          <a:chExt cx="0" cy="0"/>
        </a:xfrm>
      </p:grpSpPr>
      <p:sp>
        <p:nvSpPr>
          <p:cNvPr id="2568" name="Google Shape;2568;g2d210fe8fdb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9" name="Google Shape;2569;g2d210fe8fdb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400">
                <a:solidFill>
                  <a:schemeClr val="dk1"/>
                </a:solidFill>
                <a:latin typeface="Inter"/>
                <a:ea typeface="Inter"/>
                <a:cs typeface="Inter"/>
                <a:sym typeface="Inter"/>
              </a:rPr>
              <a:t>[insert image of mentor]</a:t>
            </a:r>
            <a:endParaRPr sz="1400">
              <a:solidFill>
                <a:schemeClr val="dk1"/>
              </a:solidFill>
              <a:latin typeface="Inter"/>
              <a:ea typeface="Inter"/>
              <a:cs typeface="Inter"/>
              <a:sym typeface="Inter"/>
            </a:endParaRPr>
          </a:p>
          <a:p>
            <a:pPr indent="0" lvl="0" marL="0" rtl="0" algn="l">
              <a:spcBef>
                <a:spcPts val="0"/>
              </a:spcBef>
              <a:spcAft>
                <a:spcPts val="0"/>
              </a:spcAft>
              <a:buClr>
                <a:schemeClr val="dk1"/>
              </a:buClr>
              <a:buSzPts val="1100"/>
              <a:buFont typeface="Arial"/>
              <a:buNone/>
            </a:pPr>
            <a:r>
              <a:rPr i="1" lang="en" sz="1400">
                <a:solidFill>
                  <a:srgbClr val="FF0000"/>
                </a:solidFill>
                <a:latin typeface="Inter"/>
                <a:ea typeface="Inter"/>
                <a:cs typeface="Inter"/>
                <a:sym typeface="Inter"/>
              </a:rPr>
              <a:t>A Mentor</a:t>
            </a:r>
            <a:r>
              <a:rPr i="1" lang="en" sz="1400">
                <a:solidFill>
                  <a:srgbClr val="FF0000"/>
                </a:solidFill>
                <a:latin typeface="Inter"/>
                <a:ea typeface="Inter"/>
                <a:cs typeface="Inter"/>
                <a:sym typeface="Inter"/>
              </a:rPr>
              <a:t> to tell their story/experience with Mentorship</a:t>
            </a:r>
            <a:endParaRPr i="1" sz="1400">
              <a:solidFill>
                <a:srgbClr val="FF0000"/>
              </a:solidFill>
              <a:latin typeface="Inter"/>
              <a:ea typeface="Inter"/>
              <a:cs typeface="Inter"/>
              <a:sym typeface="Inter"/>
            </a:endParaRPr>
          </a:p>
          <a:p>
            <a:pPr indent="0" lvl="0" marL="0" rtl="0" algn="l">
              <a:spcBef>
                <a:spcPts val="0"/>
              </a:spcBef>
              <a:spcAft>
                <a:spcPts val="0"/>
              </a:spcAft>
              <a:buClr>
                <a:schemeClr val="dk1"/>
              </a:buClr>
              <a:buSzPts val="1100"/>
              <a:buFont typeface="Arial"/>
              <a:buNone/>
            </a:pPr>
            <a:r>
              <a:t/>
            </a:r>
            <a:endParaRPr i="1" sz="1400">
              <a:solidFill>
                <a:srgbClr val="FF0000"/>
              </a:solidFill>
              <a:latin typeface="Inter"/>
              <a:ea typeface="Inter"/>
              <a:cs typeface="Inter"/>
              <a:sym typeface="Inter"/>
            </a:endParaRPr>
          </a:p>
          <a:p>
            <a:pPr indent="0" lvl="0" marL="0" rtl="0" algn="l">
              <a:lnSpc>
                <a:spcPct val="115000"/>
              </a:lnSpc>
              <a:spcBef>
                <a:spcPts val="0"/>
              </a:spcBef>
              <a:spcAft>
                <a:spcPts val="1600"/>
              </a:spcAft>
              <a:buClr>
                <a:schemeClr val="dk1"/>
              </a:buClr>
              <a:buSzPts val="1100"/>
              <a:buFont typeface="Arial"/>
              <a:buNone/>
            </a:pPr>
            <a:r>
              <a:rPr b="1" lang="en" sz="1400">
                <a:solidFill>
                  <a:schemeClr val="dk1"/>
                </a:solidFill>
                <a:latin typeface="Inter"/>
                <a:ea typeface="Inter"/>
                <a:cs typeface="Inter"/>
                <a:sym typeface="Inter"/>
              </a:rPr>
              <a:t>Script:</a:t>
            </a:r>
            <a:endParaRPr i="1" sz="1400">
              <a:solidFill>
                <a:srgbClr val="FF0000"/>
              </a:solidFill>
              <a:latin typeface="Inter"/>
              <a:ea typeface="Inter"/>
              <a:cs typeface="Inter"/>
              <a:sym typeface="Inte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7" name="Shape 2577"/>
        <p:cNvGrpSpPr/>
        <p:nvPr/>
      </p:nvGrpSpPr>
      <p:grpSpPr>
        <a:xfrm>
          <a:off x="0" y="0"/>
          <a:ext cx="0" cy="0"/>
          <a:chOff x="0" y="0"/>
          <a:chExt cx="0" cy="0"/>
        </a:xfrm>
      </p:grpSpPr>
      <p:sp>
        <p:nvSpPr>
          <p:cNvPr id="2578" name="Google Shape;2578;g26c9d6d91be_0_31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79" name="Google Shape;2579;g26c9d6d91be_0_31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400">
                <a:solidFill>
                  <a:srgbClr val="1D1C1D"/>
                </a:solidFill>
                <a:latin typeface="Inter"/>
                <a:ea typeface="Inter"/>
                <a:cs typeface="Inter"/>
                <a:sym typeface="Inter"/>
              </a:rPr>
              <a:t>Insight:</a:t>
            </a:r>
            <a:endParaRPr b="1" sz="1400">
              <a:solidFill>
                <a:srgbClr val="1D1C1D"/>
              </a:solidFill>
              <a:latin typeface="Inter"/>
              <a:ea typeface="Inter"/>
              <a:cs typeface="Inter"/>
              <a:sym typeface="Inter"/>
            </a:endParaRPr>
          </a:p>
          <a:p>
            <a:pPr indent="0" lvl="0" marL="0" rtl="0" algn="l">
              <a:lnSpc>
                <a:spcPct val="115000"/>
              </a:lnSpc>
              <a:spcBef>
                <a:spcPts val="0"/>
              </a:spcBef>
              <a:spcAft>
                <a:spcPts val="0"/>
              </a:spcAft>
              <a:buNone/>
            </a:pPr>
            <a:r>
              <a:rPr lang="en" sz="1200">
                <a:solidFill>
                  <a:srgbClr val="1D1C1D"/>
                </a:solidFill>
                <a:latin typeface="Inter"/>
                <a:ea typeface="Inter"/>
                <a:cs typeface="Inter"/>
                <a:sym typeface="Inter"/>
              </a:rPr>
              <a:t>Sets the stage early for mentors to understand their role and how it differs from coaches and managers.</a:t>
            </a:r>
            <a:endParaRPr sz="1200">
              <a:solidFill>
                <a:srgbClr val="1D1C1D"/>
              </a:solidFill>
              <a:latin typeface="Inter"/>
              <a:ea typeface="Inter"/>
              <a:cs typeface="Inter"/>
              <a:sym typeface="Inter"/>
            </a:endParaRPr>
          </a:p>
          <a:p>
            <a:pPr indent="0" lvl="0" marL="0" rtl="0" algn="l">
              <a:lnSpc>
                <a:spcPct val="115000"/>
              </a:lnSpc>
              <a:spcBef>
                <a:spcPts val="0"/>
              </a:spcBef>
              <a:spcAft>
                <a:spcPts val="0"/>
              </a:spcAft>
              <a:buNone/>
            </a:pPr>
            <a:r>
              <a:t/>
            </a:r>
            <a:endParaRPr b="1" sz="1400">
              <a:solidFill>
                <a:srgbClr val="1D1C1D"/>
              </a:solidFill>
              <a:latin typeface="Inter"/>
              <a:ea typeface="Inter"/>
              <a:cs typeface="Inter"/>
              <a:sym typeface="Inter"/>
            </a:endParaRPr>
          </a:p>
          <a:p>
            <a:pPr indent="0" lvl="0" marL="0" rtl="0" algn="l">
              <a:lnSpc>
                <a:spcPct val="115000"/>
              </a:lnSpc>
              <a:spcBef>
                <a:spcPts val="0"/>
              </a:spcBef>
              <a:spcAft>
                <a:spcPts val="0"/>
              </a:spcAft>
              <a:buNone/>
            </a:pPr>
            <a:r>
              <a:t/>
            </a:r>
            <a:endParaRPr b="1" sz="1400">
              <a:solidFill>
                <a:srgbClr val="1D1C1D"/>
              </a:solidFill>
              <a:latin typeface="Inter"/>
              <a:ea typeface="Inter"/>
              <a:cs typeface="Inter"/>
              <a:sym typeface="Inter"/>
            </a:endParaRPr>
          </a:p>
          <a:p>
            <a:pPr indent="0" lvl="0" marL="0" rtl="0" algn="l">
              <a:lnSpc>
                <a:spcPct val="115000"/>
              </a:lnSpc>
              <a:spcBef>
                <a:spcPts val="0"/>
              </a:spcBef>
              <a:spcAft>
                <a:spcPts val="0"/>
              </a:spcAft>
              <a:buNone/>
            </a:pPr>
            <a:r>
              <a:rPr b="1" lang="en" sz="1400">
                <a:solidFill>
                  <a:srgbClr val="1D1C1D"/>
                </a:solidFill>
                <a:latin typeface="Inter"/>
                <a:ea typeface="Inter"/>
                <a:cs typeface="Inter"/>
                <a:sym typeface="Inter"/>
              </a:rPr>
              <a:t>____</a:t>
            </a:r>
            <a:endParaRPr b="1" sz="1400">
              <a:solidFill>
                <a:srgbClr val="1D1C1D"/>
              </a:solidFill>
              <a:latin typeface="Inter"/>
              <a:ea typeface="Inter"/>
              <a:cs typeface="Inter"/>
              <a:sym typeface="Inter"/>
            </a:endParaRPr>
          </a:p>
          <a:p>
            <a:pPr indent="0" lvl="0" marL="0" rtl="0" algn="l">
              <a:lnSpc>
                <a:spcPct val="115000"/>
              </a:lnSpc>
              <a:spcBef>
                <a:spcPts val="0"/>
              </a:spcBef>
              <a:spcAft>
                <a:spcPts val="0"/>
              </a:spcAft>
              <a:buNone/>
            </a:pPr>
            <a:r>
              <a:rPr b="1" lang="en" sz="1400">
                <a:solidFill>
                  <a:srgbClr val="1D1C1D"/>
                </a:solidFill>
                <a:latin typeface="Inter"/>
                <a:ea typeface="Inter"/>
                <a:cs typeface="Inter"/>
                <a:sym typeface="Inter"/>
              </a:rPr>
              <a:t>Script</a:t>
            </a:r>
            <a:r>
              <a:rPr lang="en" sz="1400">
                <a:solidFill>
                  <a:srgbClr val="1D1C1D"/>
                </a:solidFill>
                <a:latin typeface="Inter"/>
                <a:ea typeface="Inter"/>
                <a:cs typeface="Inter"/>
                <a:sym typeface="Inter"/>
              </a:rPr>
              <a:t>:</a:t>
            </a:r>
            <a:endParaRPr sz="14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b="1" sz="14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To understand your role you first need to understand that sponsors, mentors and coaches all have different goals within their professional development relationships. As it relates to your sponsorship relationship it’s important to note that the goal of a sponsor is to provide sponsee’s access to career opportunities, by assessing sponsee’s skills and abilities to provide them with visibility, leveraging their network and influence. These people are you! Typically senior leaders in sponsee’s operating environment with significant influence.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Inter"/>
                <a:ea typeface="Inter"/>
                <a:cs typeface="Inter"/>
                <a:sym typeface="Inter"/>
              </a:rPr>
              <a:t>You can see how this differs for mentors and coaches from the goals, how they’re achieved and who these people are.</a:t>
            </a:r>
            <a:endParaRPr sz="1200">
              <a:solidFill>
                <a:schemeClr val="dk1"/>
              </a:solidFill>
              <a:latin typeface="Inter"/>
              <a:ea typeface="Inter"/>
              <a:cs typeface="Inter"/>
              <a:sym typeface="Inte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4" name="Shape 2584"/>
        <p:cNvGrpSpPr/>
        <p:nvPr/>
      </p:nvGrpSpPr>
      <p:grpSpPr>
        <a:xfrm>
          <a:off x="0" y="0"/>
          <a:ext cx="0" cy="0"/>
          <a:chOff x="0" y="0"/>
          <a:chExt cx="0" cy="0"/>
        </a:xfrm>
      </p:grpSpPr>
      <p:sp>
        <p:nvSpPr>
          <p:cNvPr id="2585" name="Google Shape;2585;g2cfdc6e0901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86" name="Google Shape;2586;g2cfdc6e0901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T</a:t>
            </a:r>
            <a:r>
              <a:rPr lang="en"/>
              <a:t>he holistic mentor experience touching on onboarding, </a:t>
            </a:r>
            <a:r>
              <a:rPr lang="en"/>
              <a:t>check ins</a:t>
            </a:r>
            <a:r>
              <a:rPr lang="en"/>
              <a:t>, fb surveys. Talking through how we’re connecting this back to their skills development, how they can measuring their success with feedback, and how they tie it to their performance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6" name="Shape 2596"/>
        <p:cNvGrpSpPr/>
        <p:nvPr/>
      </p:nvGrpSpPr>
      <p:grpSpPr>
        <a:xfrm>
          <a:off x="0" y="0"/>
          <a:ext cx="0" cy="0"/>
          <a:chOff x="0" y="0"/>
          <a:chExt cx="0" cy="0"/>
        </a:xfrm>
      </p:grpSpPr>
      <p:sp>
        <p:nvSpPr>
          <p:cNvPr id="2597" name="Google Shape;2597;g26c9d6d91be_0_33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8" name="Google Shape;2598;g26c9d6d91be_0_33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Understanding the benefits of being a </a:t>
            </a:r>
            <a:r>
              <a:rPr lang="en"/>
              <a:t>mentor</a:t>
            </a:r>
            <a:r>
              <a:rPr lang="en"/>
              <a:t> and the impact on the organization they will have. Professional benefits of skills development up front.</a:t>
            </a:r>
            <a:endParaRPr/>
          </a:p>
          <a:p>
            <a:pPr indent="0" lvl="0" marL="0" rtl="0" algn="l">
              <a:spcBef>
                <a:spcPts val="0"/>
              </a:spcBef>
              <a:spcAft>
                <a:spcPts val="0"/>
              </a:spcAft>
              <a:buNone/>
            </a:pPr>
            <a:r>
              <a:rPr lang="en"/>
              <a:t>Tying this back to the skills you </a:t>
            </a:r>
            <a:r>
              <a:rPr lang="en"/>
              <a:t>develop when being a mentor</a:t>
            </a:r>
            <a:endParaRPr/>
          </a:p>
          <a:p>
            <a:pPr indent="-298450" lvl="0" marL="457200" rtl="0" algn="l">
              <a:spcBef>
                <a:spcPts val="0"/>
              </a:spcBef>
              <a:spcAft>
                <a:spcPts val="0"/>
              </a:spcAft>
              <a:buSzPts val="1100"/>
              <a:buChar char="-"/>
            </a:pPr>
            <a:r>
              <a:rPr lang="en"/>
              <a:t>leadership skills</a:t>
            </a:r>
            <a:endParaRPr/>
          </a:p>
          <a:p>
            <a:pPr indent="-298450" lvl="0" marL="457200" rtl="0" algn="l">
              <a:spcBef>
                <a:spcPts val="0"/>
              </a:spcBef>
              <a:spcAft>
                <a:spcPts val="0"/>
              </a:spcAft>
              <a:buSzPts val="1100"/>
              <a:buChar char="-"/>
            </a:pPr>
            <a:r>
              <a:rPr lang="en"/>
              <a:t>Change management</a:t>
            </a:r>
            <a:endParaRPr/>
          </a:p>
          <a:p>
            <a:pPr indent="-298450" lvl="0" marL="457200" rtl="0" algn="l">
              <a:spcBef>
                <a:spcPts val="0"/>
              </a:spcBef>
              <a:spcAft>
                <a:spcPts val="0"/>
              </a:spcAft>
              <a:buSzPts val="1100"/>
              <a:buChar char="-"/>
            </a:pPr>
            <a:r>
              <a:rPr lang="en"/>
              <a:t>Self-awareness</a:t>
            </a:r>
            <a:endParaRPr/>
          </a:p>
          <a:p>
            <a:pPr indent="-298450" lvl="0" marL="457200" rtl="0" algn="l">
              <a:spcBef>
                <a:spcPts val="0"/>
              </a:spcBef>
              <a:spcAft>
                <a:spcPts val="0"/>
              </a:spcAft>
              <a:buSzPts val="1100"/>
              <a:buChar char="-"/>
            </a:pPr>
            <a:r>
              <a:rPr lang="en"/>
              <a:t>Empathy </a:t>
            </a:r>
            <a:endParaRPr/>
          </a:p>
          <a:p>
            <a:pPr indent="0" lvl="0" marL="45720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0" name="Shape 2610"/>
        <p:cNvGrpSpPr/>
        <p:nvPr/>
      </p:nvGrpSpPr>
      <p:grpSpPr>
        <a:xfrm>
          <a:off x="0" y="0"/>
          <a:ext cx="0" cy="0"/>
          <a:chOff x="0" y="0"/>
          <a:chExt cx="0" cy="0"/>
        </a:xfrm>
      </p:grpSpPr>
      <p:sp>
        <p:nvSpPr>
          <p:cNvPr id="2611" name="Google Shape;2611;g2cfdc6e090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12" name="Google Shape;2612;g2cfdc6e090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Insights: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Provides guidance to mentors on how to introduce themselves to mentees in their mentorship program.</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9" name="Shape 2619"/>
        <p:cNvGrpSpPr/>
        <p:nvPr/>
      </p:nvGrpSpPr>
      <p:grpSpPr>
        <a:xfrm>
          <a:off x="0" y="0"/>
          <a:ext cx="0" cy="0"/>
          <a:chOff x="0" y="0"/>
          <a:chExt cx="0" cy="0"/>
        </a:xfrm>
      </p:grpSpPr>
      <p:sp>
        <p:nvSpPr>
          <p:cNvPr id="2620" name="Google Shape;2620;g26c9d6d91be_0_33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1" name="Google Shape;2621;g26c9d6d91be_0_33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Provides mentors with practical and tangible tips for starting their mentorship journey off successfully.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7" name="Shape 2637"/>
        <p:cNvGrpSpPr/>
        <p:nvPr/>
      </p:nvGrpSpPr>
      <p:grpSpPr>
        <a:xfrm>
          <a:off x="0" y="0"/>
          <a:ext cx="0" cy="0"/>
          <a:chOff x="0" y="0"/>
          <a:chExt cx="0" cy="0"/>
        </a:xfrm>
      </p:grpSpPr>
      <p:sp>
        <p:nvSpPr>
          <p:cNvPr id="2638" name="Google Shape;2638;g2c71da10236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39" name="Google Shape;2639;g2c71da10236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200">
                <a:solidFill>
                  <a:srgbClr val="1D1C1D"/>
                </a:solidFill>
                <a:latin typeface="Inter"/>
                <a:ea typeface="Inter"/>
                <a:cs typeface="Inter"/>
                <a:sym typeface="Inter"/>
              </a:rPr>
              <a:t>Insight</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rgbClr val="1D1C1D"/>
                </a:solidFill>
                <a:latin typeface="Inter"/>
                <a:ea typeface="Inter"/>
                <a:cs typeface="Inter"/>
                <a:sym typeface="Inter"/>
              </a:rPr>
              <a:t>Provides mentors with 4 key areas of focus to get the most out of their mentorship experience.</a:t>
            </a:r>
            <a:endParaRPr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b="1" lang="en" sz="1200">
                <a:solidFill>
                  <a:srgbClr val="1D1C1D"/>
                </a:solidFill>
                <a:latin typeface="Inter"/>
                <a:ea typeface="Inter"/>
                <a:cs typeface="Inter"/>
                <a:sym typeface="Inter"/>
              </a:rPr>
              <a:t>____</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b="1"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b="1" lang="en" sz="1200">
                <a:solidFill>
                  <a:srgbClr val="1D1C1D"/>
                </a:solidFill>
                <a:latin typeface="Inter"/>
                <a:ea typeface="Inter"/>
                <a:cs typeface="Inter"/>
                <a:sym typeface="Inter"/>
              </a:rPr>
              <a:t>Script</a:t>
            </a:r>
            <a:r>
              <a:rPr lang="en" sz="1200">
                <a:solidFill>
                  <a:srgbClr val="1D1C1D"/>
                </a:solidFill>
                <a:latin typeface="Inter"/>
                <a:ea typeface="Inter"/>
                <a:cs typeface="Inter"/>
                <a:sym typeface="Inter"/>
              </a:rPr>
              <a:t>:</a:t>
            </a:r>
            <a:endParaRPr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t/>
            </a:r>
            <a:endParaRPr sz="1200">
              <a:solidFill>
                <a:srgbClr val="1D1C1D"/>
              </a:solidFill>
              <a:latin typeface="Inter"/>
              <a:ea typeface="Inter"/>
              <a:cs typeface="Inter"/>
              <a:sym typeface="Inter"/>
            </a:endParaRPr>
          </a:p>
          <a:p>
            <a:pPr indent="0" lvl="0" marL="0" rtl="0" algn="l">
              <a:lnSpc>
                <a:spcPct val="115000"/>
              </a:lnSpc>
              <a:spcBef>
                <a:spcPts val="0"/>
              </a:spcBef>
              <a:spcAft>
                <a:spcPts val="0"/>
              </a:spcAft>
              <a:buClr>
                <a:schemeClr val="dk1"/>
              </a:buClr>
              <a:buSzPts val="1100"/>
              <a:buFont typeface="Arial"/>
              <a:buNone/>
            </a:pPr>
            <a:r>
              <a:rPr lang="en" sz="1200">
                <a:solidFill>
                  <a:srgbClr val="1D1C1D"/>
                </a:solidFill>
                <a:latin typeface="Inter"/>
                <a:ea typeface="Inter"/>
                <a:cs typeface="Inter"/>
                <a:sym typeface="Inter"/>
              </a:rPr>
              <a:t>To ensure you’re getting the most out of your sponsorship relationship there are a few key things to focus on</a:t>
            </a:r>
            <a:endParaRPr sz="1200">
              <a:solidFill>
                <a:srgbClr val="1D1C1D"/>
              </a:solidFill>
              <a:latin typeface="Inter"/>
              <a:ea typeface="Inter"/>
              <a:cs typeface="Inter"/>
              <a:sym typeface="Inter"/>
            </a:endParaRPr>
          </a:p>
          <a:p>
            <a:pPr indent="-304800" lvl="0" marL="457200" rtl="0" algn="l">
              <a:lnSpc>
                <a:spcPct val="115000"/>
              </a:lnSpc>
              <a:spcBef>
                <a:spcPts val="0"/>
              </a:spcBef>
              <a:spcAft>
                <a:spcPts val="0"/>
              </a:spcAft>
              <a:buClr>
                <a:srgbClr val="1D1C1D"/>
              </a:buClr>
              <a:buSzPts val="1200"/>
              <a:buFont typeface="Inter"/>
              <a:buAutoNum type="arabicPeriod"/>
            </a:pPr>
            <a:r>
              <a:rPr lang="en" sz="1200">
                <a:solidFill>
                  <a:srgbClr val="1D1C1D"/>
                </a:solidFill>
                <a:latin typeface="Inter"/>
                <a:ea typeface="Inter"/>
                <a:cs typeface="Inter"/>
                <a:sym typeface="Inter"/>
              </a:rPr>
              <a:t>Get to know your match by asking thoughtful questions about what they’re looking to achieve and what is important to them</a:t>
            </a:r>
            <a:endParaRPr sz="1200">
              <a:solidFill>
                <a:srgbClr val="1D1C1D"/>
              </a:solidFill>
              <a:latin typeface="Inter"/>
              <a:ea typeface="Inter"/>
              <a:cs typeface="Inter"/>
              <a:sym typeface="Inter"/>
            </a:endParaRPr>
          </a:p>
          <a:p>
            <a:pPr indent="-304800" lvl="0" marL="457200" rtl="0" algn="l">
              <a:lnSpc>
                <a:spcPct val="115000"/>
              </a:lnSpc>
              <a:spcBef>
                <a:spcPts val="0"/>
              </a:spcBef>
              <a:spcAft>
                <a:spcPts val="0"/>
              </a:spcAft>
              <a:buClr>
                <a:srgbClr val="1D1C1D"/>
              </a:buClr>
              <a:buSzPts val="1200"/>
              <a:buFont typeface="Inter"/>
              <a:buAutoNum type="arabicPeriod"/>
            </a:pPr>
            <a:r>
              <a:rPr lang="en" sz="1200">
                <a:solidFill>
                  <a:srgbClr val="1D1C1D"/>
                </a:solidFill>
                <a:latin typeface="Inter"/>
                <a:ea typeface="Inter"/>
                <a:cs typeface="Inter"/>
                <a:sym typeface="Inter"/>
              </a:rPr>
              <a:t>Next, uphold clear expectations of each other. There are great resources on 10KC with clear expectations of you and your mentee but you can also consider adding some with your mentee.</a:t>
            </a:r>
            <a:endParaRPr sz="1200">
              <a:solidFill>
                <a:srgbClr val="1D1C1D"/>
              </a:solidFill>
              <a:latin typeface="Inter"/>
              <a:ea typeface="Inter"/>
              <a:cs typeface="Inter"/>
              <a:sym typeface="Inter"/>
            </a:endParaRPr>
          </a:p>
          <a:p>
            <a:pPr indent="-304800" lvl="0" marL="457200" rtl="0" algn="l">
              <a:lnSpc>
                <a:spcPct val="115000"/>
              </a:lnSpc>
              <a:spcBef>
                <a:spcPts val="0"/>
              </a:spcBef>
              <a:spcAft>
                <a:spcPts val="0"/>
              </a:spcAft>
              <a:buClr>
                <a:srgbClr val="1D1C1D"/>
              </a:buClr>
              <a:buSzPts val="1200"/>
              <a:buFont typeface="Inter"/>
              <a:buAutoNum type="arabicPeriod"/>
            </a:pPr>
            <a:r>
              <a:rPr lang="en" sz="1200">
                <a:solidFill>
                  <a:srgbClr val="1D1C1D"/>
                </a:solidFill>
                <a:latin typeface="Inter"/>
                <a:ea typeface="Inter"/>
                <a:cs typeface="Inter"/>
                <a:sym typeface="Inter"/>
              </a:rPr>
              <a:t>Next, prioritize these meetings by doing to pre-work ahead of time and avoiding cancelling your meetings.</a:t>
            </a:r>
            <a:endParaRPr sz="1200">
              <a:solidFill>
                <a:srgbClr val="1D1C1D"/>
              </a:solidFill>
              <a:latin typeface="Inter"/>
              <a:ea typeface="Inter"/>
              <a:cs typeface="Inter"/>
              <a:sym typeface="Inter"/>
            </a:endParaRPr>
          </a:p>
          <a:p>
            <a:pPr indent="-304800" lvl="0" marL="457200" rtl="0" algn="l">
              <a:lnSpc>
                <a:spcPct val="115000"/>
              </a:lnSpc>
              <a:spcBef>
                <a:spcPts val="0"/>
              </a:spcBef>
              <a:spcAft>
                <a:spcPts val="0"/>
              </a:spcAft>
              <a:buClr>
                <a:srgbClr val="1D1C1D"/>
              </a:buClr>
              <a:buSzPts val="1200"/>
              <a:buFont typeface="Inter"/>
              <a:buAutoNum type="arabicPeriod"/>
            </a:pPr>
            <a:r>
              <a:rPr lang="en" sz="1200">
                <a:solidFill>
                  <a:srgbClr val="1D1C1D"/>
                </a:solidFill>
                <a:latin typeface="Inter"/>
                <a:ea typeface="Inter"/>
                <a:cs typeface="Inter"/>
                <a:sym typeface="Inter"/>
              </a:rPr>
              <a:t>And finally, arguably one of the most important is to ensure you’re building trust and respect as this will be the foundation for all the success in your mentorship relationship.</a:t>
            </a:r>
            <a:endParaRPr sz="1200">
              <a:solidFill>
                <a:srgbClr val="1D1C1D"/>
              </a:solidFill>
              <a:latin typeface="Inter"/>
              <a:ea typeface="Inter"/>
              <a:cs typeface="Inter"/>
              <a:sym typeface="Inter"/>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3" name="Shape 2653"/>
        <p:cNvGrpSpPr/>
        <p:nvPr/>
      </p:nvGrpSpPr>
      <p:grpSpPr>
        <a:xfrm>
          <a:off x="0" y="0"/>
          <a:ext cx="0" cy="0"/>
          <a:chOff x="0" y="0"/>
          <a:chExt cx="0" cy="0"/>
        </a:xfrm>
      </p:grpSpPr>
      <p:sp>
        <p:nvSpPr>
          <p:cNvPr id="2654" name="Google Shape;2654;g26c9d6d91be_0_17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5" name="Google Shape;2655;g26c9d6d91be_0_17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0" name="Shape 2660"/>
        <p:cNvGrpSpPr/>
        <p:nvPr/>
      </p:nvGrpSpPr>
      <p:grpSpPr>
        <a:xfrm>
          <a:off x="0" y="0"/>
          <a:ext cx="0" cy="0"/>
          <a:chOff x="0" y="0"/>
          <a:chExt cx="0" cy="0"/>
        </a:xfrm>
      </p:grpSpPr>
      <p:sp>
        <p:nvSpPr>
          <p:cNvPr id="2661" name="Google Shape;2661;g26c9d6d91be_0_13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62" name="Google Shape;2662;g26c9d6d91be_0_13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7" name="Shape 2667"/>
        <p:cNvGrpSpPr/>
        <p:nvPr/>
      </p:nvGrpSpPr>
      <p:grpSpPr>
        <a:xfrm>
          <a:off x="0" y="0"/>
          <a:ext cx="0" cy="0"/>
          <a:chOff x="0" y="0"/>
          <a:chExt cx="0" cy="0"/>
        </a:xfrm>
      </p:grpSpPr>
      <p:sp>
        <p:nvSpPr>
          <p:cNvPr id="2668" name="Google Shape;2668;g2d210fe8fdb_0_1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69" name="Google Shape;2669;g2d210fe8fdb_0_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5" name="Shape 2675"/>
        <p:cNvGrpSpPr/>
        <p:nvPr/>
      </p:nvGrpSpPr>
      <p:grpSpPr>
        <a:xfrm>
          <a:off x="0" y="0"/>
          <a:ext cx="0" cy="0"/>
          <a:chOff x="0" y="0"/>
          <a:chExt cx="0" cy="0"/>
        </a:xfrm>
      </p:grpSpPr>
      <p:sp>
        <p:nvSpPr>
          <p:cNvPr id="2676" name="Google Shape;2676;g2d210fe8fdb_0_1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77" name="Google Shape;2677;g2d210fe8fdb_0_1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3" name="Shape 2683"/>
        <p:cNvGrpSpPr/>
        <p:nvPr/>
      </p:nvGrpSpPr>
      <p:grpSpPr>
        <a:xfrm>
          <a:off x="0" y="0"/>
          <a:ext cx="0" cy="0"/>
          <a:chOff x="0" y="0"/>
          <a:chExt cx="0" cy="0"/>
        </a:xfrm>
      </p:grpSpPr>
      <p:sp>
        <p:nvSpPr>
          <p:cNvPr id="2684" name="Google Shape;2684;g2cfdc6e0901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85" name="Google Shape;2685;g2cfdc6e0901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solidFill>
                  <a:schemeClr val="dk1"/>
                </a:solidFill>
              </a:rPr>
              <a:t>Insight:</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Give mentors a refresher on the previous session.</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3" name="Shape 2693"/>
        <p:cNvGrpSpPr/>
        <p:nvPr/>
      </p:nvGrpSpPr>
      <p:grpSpPr>
        <a:xfrm>
          <a:off x="0" y="0"/>
          <a:ext cx="0" cy="0"/>
          <a:chOff x="0" y="0"/>
          <a:chExt cx="0" cy="0"/>
        </a:xfrm>
      </p:grpSpPr>
      <p:sp>
        <p:nvSpPr>
          <p:cNvPr id="2694" name="Google Shape;2694;g2d210fe8fdb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5" name="Google Shape;2695;g2d210fe8fdb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1" name="Shape 2701"/>
        <p:cNvGrpSpPr/>
        <p:nvPr/>
      </p:nvGrpSpPr>
      <p:grpSpPr>
        <a:xfrm>
          <a:off x="0" y="0"/>
          <a:ext cx="0" cy="0"/>
          <a:chOff x="0" y="0"/>
          <a:chExt cx="0" cy="0"/>
        </a:xfrm>
      </p:grpSpPr>
      <p:sp>
        <p:nvSpPr>
          <p:cNvPr id="2702" name="Google Shape;2702;g2d210fe8fdb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03" name="Google Shape;2703;g2d210fe8fdb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 </a:t>
            </a:r>
            <a:endParaRPr/>
          </a:p>
          <a:p>
            <a:pPr indent="0" lvl="0" marL="0" rtl="0" algn="l">
              <a:spcBef>
                <a:spcPts val="0"/>
              </a:spcBef>
              <a:spcAft>
                <a:spcPts val="0"/>
              </a:spcAft>
              <a:buNone/>
            </a:pPr>
            <a:r>
              <a:rPr lang="en"/>
              <a:t>Tips and an </a:t>
            </a:r>
            <a:r>
              <a:rPr lang="en"/>
              <a:t>example</a:t>
            </a:r>
            <a:r>
              <a:rPr lang="en"/>
              <a:t> agenda for mentors to facilitate a 1 on 1 mentoring session.</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14" name="Shape 2714"/>
        <p:cNvGrpSpPr/>
        <p:nvPr/>
      </p:nvGrpSpPr>
      <p:grpSpPr>
        <a:xfrm>
          <a:off x="0" y="0"/>
          <a:ext cx="0" cy="0"/>
          <a:chOff x="0" y="0"/>
          <a:chExt cx="0" cy="0"/>
        </a:xfrm>
      </p:grpSpPr>
      <p:sp>
        <p:nvSpPr>
          <p:cNvPr id="2715" name="Google Shape;2715;g2d210fe8fdb_0_2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6" name="Google Shape;2716;g2d210fe8fdb_0_2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 </a:t>
            </a:r>
            <a:endParaRPr/>
          </a:p>
          <a:p>
            <a:pPr indent="0" lvl="0" marL="0" rtl="0" algn="l">
              <a:spcBef>
                <a:spcPts val="0"/>
              </a:spcBef>
              <a:spcAft>
                <a:spcPts val="0"/>
              </a:spcAft>
              <a:buNone/>
            </a:pPr>
            <a:r>
              <a:rPr lang="en"/>
              <a:t>Tips and an example agenda for mentors to facilitate a group mentoring session.</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7" name="Shape 2727"/>
        <p:cNvGrpSpPr/>
        <p:nvPr/>
      </p:nvGrpSpPr>
      <p:grpSpPr>
        <a:xfrm>
          <a:off x="0" y="0"/>
          <a:ext cx="0" cy="0"/>
          <a:chOff x="0" y="0"/>
          <a:chExt cx="0" cy="0"/>
        </a:xfrm>
      </p:grpSpPr>
      <p:sp>
        <p:nvSpPr>
          <p:cNvPr id="2728" name="Google Shape;2728;g2d210fe8fdb_0_2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29" name="Google Shape;2729;g2d210fe8fdb_0_2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 </a:t>
            </a:r>
            <a:endParaRPr/>
          </a:p>
          <a:p>
            <a:pPr indent="0" lvl="0" marL="0" rtl="0" algn="l">
              <a:spcBef>
                <a:spcPts val="0"/>
              </a:spcBef>
              <a:spcAft>
                <a:spcPts val="0"/>
              </a:spcAft>
              <a:buNone/>
            </a:pPr>
            <a:r>
              <a:rPr lang="en"/>
              <a:t>Virtual facilitation can be challenging, offering tips to mentors can help ease any </a:t>
            </a:r>
            <a:r>
              <a:rPr lang="en"/>
              <a:t>concerns</a:t>
            </a:r>
            <a:r>
              <a:rPr lang="en"/>
              <a:t> they have and make them feel more confident.</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8" name="Shape 2738"/>
        <p:cNvGrpSpPr/>
        <p:nvPr/>
      </p:nvGrpSpPr>
      <p:grpSpPr>
        <a:xfrm>
          <a:off x="0" y="0"/>
          <a:ext cx="0" cy="0"/>
          <a:chOff x="0" y="0"/>
          <a:chExt cx="0" cy="0"/>
        </a:xfrm>
      </p:grpSpPr>
      <p:sp>
        <p:nvSpPr>
          <p:cNvPr id="2739" name="Google Shape;2739;g2d210fe8fdb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0" name="Google Shape;2740;g2d210fe8fdb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6" name="Shape 2746"/>
        <p:cNvGrpSpPr/>
        <p:nvPr/>
      </p:nvGrpSpPr>
      <p:grpSpPr>
        <a:xfrm>
          <a:off x="0" y="0"/>
          <a:ext cx="0" cy="0"/>
          <a:chOff x="0" y="0"/>
          <a:chExt cx="0" cy="0"/>
        </a:xfrm>
      </p:grpSpPr>
      <p:sp>
        <p:nvSpPr>
          <p:cNvPr id="2747" name="Google Shape;2747;g2d210fe8fdb_0_2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8" name="Google Shape;2748;g2d210fe8fdb_0_2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 </a:t>
            </a:r>
            <a:endParaRPr/>
          </a:p>
          <a:p>
            <a:pPr indent="0" lvl="0" marL="0" rtl="0" algn="l">
              <a:spcBef>
                <a:spcPts val="0"/>
              </a:spcBef>
              <a:spcAft>
                <a:spcPts val="0"/>
              </a:spcAft>
              <a:buNone/>
            </a:pPr>
            <a:r>
              <a:rPr lang="en"/>
              <a:t>There are four buckets that misalignments typically occur if there is one.</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6" name="Shape 2756"/>
        <p:cNvGrpSpPr/>
        <p:nvPr/>
      </p:nvGrpSpPr>
      <p:grpSpPr>
        <a:xfrm>
          <a:off x="0" y="0"/>
          <a:ext cx="0" cy="0"/>
          <a:chOff x="0" y="0"/>
          <a:chExt cx="0" cy="0"/>
        </a:xfrm>
      </p:grpSpPr>
      <p:sp>
        <p:nvSpPr>
          <p:cNvPr id="2757" name="Google Shape;2757;g2cdae1bcc99_0_4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58" name="Google Shape;2758;g2cdae1bcc99_0_4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 sz="1300">
                <a:solidFill>
                  <a:schemeClr val="dk1"/>
                </a:solidFill>
                <a:latin typeface="Inter"/>
                <a:ea typeface="Inter"/>
                <a:cs typeface="Inter"/>
                <a:sym typeface="Inter"/>
              </a:rPr>
              <a:t>Insight:</a:t>
            </a:r>
            <a:endParaRPr b="1" sz="1300">
              <a:solidFill>
                <a:schemeClr val="dk1"/>
              </a:solidFill>
              <a:latin typeface="Inter"/>
              <a:ea typeface="Inter"/>
              <a:cs typeface="Inter"/>
              <a:sym typeface="Inter"/>
            </a:endParaRPr>
          </a:p>
          <a:p>
            <a:pPr indent="0" lvl="0" marL="0" rtl="0" algn="l">
              <a:spcBef>
                <a:spcPts val="0"/>
              </a:spcBef>
              <a:spcAft>
                <a:spcPts val="0"/>
              </a:spcAft>
              <a:buClr>
                <a:schemeClr val="dk1"/>
              </a:buClr>
              <a:buSzPts val="1100"/>
              <a:buFont typeface="Arial"/>
              <a:buNone/>
            </a:pPr>
            <a:r>
              <a:rPr lang="en" sz="1300">
                <a:solidFill>
                  <a:schemeClr val="dk1"/>
                </a:solidFill>
                <a:latin typeface="Inter"/>
                <a:ea typeface="Inter"/>
                <a:cs typeface="Inter"/>
                <a:sym typeface="Inter"/>
              </a:rPr>
              <a:t>If your mentee/a mentee in your mentoring circle is repeatedly cancelling or missing meetings there are some actions to take before to prevent but also during that mentors should be aware of</a:t>
            </a:r>
            <a:endParaRPr b="1" sz="1200">
              <a:solidFill>
                <a:schemeClr val="dk1"/>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3" name="Shape 2773"/>
        <p:cNvGrpSpPr/>
        <p:nvPr/>
      </p:nvGrpSpPr>
      <p:grpSpPr>
        <a:xfrm>
          <a:off x="0" y="0"/>
          <a:ext cx="0" cy="0"/>
          <a:chOff x="0" y="0"/>
          <a:chExt cx="0" cy="0"/>
        </a:xfrm>
      </p:grpSpPr>
      <p:sp>
        <p:nvSpPr>
          <p:cNvPr id="2774" name="Google Shape;2774;g2cc953d2f9d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5" name="Google Shape;2775;g2cc953d2f9d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This is an example where a conflict of interest may arise and make mentors feel a bit uncomfortable providing honest feedback but being prepared with how to navigate the situation can make it a smoother conversation.</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4" name="Shape 2784"/>
        <p:cNvGrpSpPr/>
        <p:nvPr/>
      </p:nvGrpSpPr>
      <p:grpSpPr>
        <a:xfrm>
          <a:off x="0" y="0"/>
          <a:ext cx="0" cy="0"/>
          <a:chOff x="0" y="0"/>
          <a:chExt cx="0" cy="0"/>
        </a:xfrm>
      </p:grpSpPr>
      <p:sp>
        <p:nvSpPr>
          <p:cNvPr id="2785" name="Google Shape;2785;g1f7bb93347a_0_4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6" name="Google Shape;2786;g1f7bb93347a_0_4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solidFill>
                  <a:schemeClr val="dk1"/>
                </a:solidFill>
              </a:rPr>
              <a:t>Insight:</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A common situation that comes up </a:t>
            </a:r>
            <a:r>
              <a:rPr lang="en">
                <a:solidFill>
                  <a:schemeClr val="dk1"/>
                </a:solidFill>
              </a:rPr>
              <a:t>for mentors, however mentors can set expectations early as no one knows everything and being honest about limitations shows vulnerability and builds deeper connections.</a:t>
            </a:r>
            <a:endParaRPr>
              <a:solidFill>
                <a:schemeClr val="dk1"/>
              </a:solidFill>
            </a:endParaRPr>
          </a:p>
          <a:p>
            <a:pPr indent="0" lvl="0" marL="0" rtl="0" algn="l">
              <a:spcBef>
                <a:spcPts val="0"/>
              </a:spcBef>
              <a:spcAft>
                <a:spcPts val="0"/>
              </a:spcAft>
              <a:buClr>
                <a:schemeClr val="dk1"/>
              </a:buClr>
              <a:buSzPts val="1100"/>
              <a:buFont typeface="Arial"/>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3" name="Shape 2793"/>
        <p:cNvGrpSpPr/>
        <p:nvPr/>
      </p:nvGrpSpPr>
      <p:grpSpPr>
        <a:xfrm>
          <a:off x="0" y="0"/>
          <a:ext cx="0" cy="0"/>
          <a:chOff x="0" y="0"/>
          <a:chExt cx="0" cy="0"/>
        </a:xfrm>
      </p:grpSpPr>
      <p:sp>
        <p:nvSpPr>
          <p:cNvPr id="2794" name="Google Shape;2794;g2cc953d2f9d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95" name="Google Shape;2795;g2cc953d2f9d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Sometimes mentors don’t feel like they have strong chemistry off the bat with their mentee/mentoring circle but relationships take time so understand that by giving it a chance you will likely find common ground.</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4" name="Shape 2804"/>
        <p:cNvGrpSpPr/>
        <p:nvPr/>
      </p:nvGrpSpPr>
      <p:grpSpPr>
        <a:xfrm>
          <a:off x="0" y="0"/>
          <a:ext cx="0" cy="0"/>
          <a:chOff x="0" y="0"/>
          <a:chExt cx="0" cy="0"/>
        </a:xfrm>
      </p:grpSpPr>
      <p:sp>
        <p:nvSpPr>
          <p:cNvPr id="2805" name="Google Shape;2805;g2c71da10236_0_2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06" name="Google Shape;2806;g2c71da10236_0_2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Insights:</a:t>
            </a:r>
            <a:endParaRPr/>
          </a:p>
          <a:p>
            <a:pPr indent="0" lvl="0" marL="0" rtl="0" algn="l">
              <a:spcBef>
                <a:spcPts val="0"/>
              </a:spcBef>
              <a:spcAft>
                <a:spcPts val="0"/>
              </a:spcAft>
              <a:buNone/>
            </a:pPr>
            <a:r>
              <a:rPr lang="en"/>
              <a:t>Some general guidelines to follow should a challenging situation arise to keep in mind and work together with your mentee/mentoring circle for a path forward in the partnership.</a:t>
            </a:r>
            <a:endParaRPr/>
          </a:p>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9" name="Shape 2819"/>
        <p:cNvGrpSpPr/>
        <p:nvPr/>
      </p:nvGrpSpPr>
      <p:grpSpPr>
        <a:xfrm>
          <a:off x="0" y="0"/>
          <a:ext cx="0" cy="0"/>
          <a:chOff x="0" y="0"/>
          <a:chExt cx="0" cy="0"/>
        </a:xfrm>
      </p:grpSpPr>
      <p:sp>
        <p:nvSpPr>
          <p:cNvPr id="2820" name="Google Shape;2820;g2d210fe8fdb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1" name="Google Shape;2821;g2d210fe8fdb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7" name="Shape 2827"/>
        <p:cNvGrpSpPr/>
        <p:nvPr/>
      </p:nvGrpSpPr>
      <p:grpSpPr>
        <a:xfrm>
          <a:off x="0" y="0"/>
          <a:ext cx="0" cy="0"/>
          <a:chOff x="0" y="0"/>
          <a:chExt cx="0" cy="0"/>
        </a:xfrm>
      </p:grpSpPr>
      <p:sp>
        <p:nvSpPr>
          <p:cNvPr id="2828" name="Google Shape;2828;g2d210fe8fdb_0_2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9" name="Google Shape;2829;g2d210fe8fdb_0_2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Celebrating wins is just as important as understanding challenges. Mentors can leverage the positives throughout their journey. </a:t>
            </a:r>
            <a:endParaRPr/>
          </a:p>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8" name="Shape 2838"/>
        <p:cNvGrpSpPr/>
        <p:nvPr/>
      </p:nvGrpSpPr>
      <p:grpSpPr>
        <a:xfrm>
          <a:off x="0" y="0"/>
          <a:ext cx="0" cy="0"/>
          <a:chOff x="0" y="0"/>
          <a:chExt cx="0" cy="0"/>
        </a:xfrm>
      </p:grpSpPr>
      <p:sp>
        <p:nvSpPr>
          <p:cNvPr id="2839" name="Google Shape;2839;g2d210fe8fdb_0_2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0" name="Google Shape;2840;g2d210fe8fdb_0_2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 sz="1400">
                <a:solidFill>
                  <a:schemeClr val="dk1"/>
                </a:solidFill>
                <a:latin typeface="Inter"/>
                <a:ea typeface="Inter"/>
                <a:cs typeface="Inter"/>
                <a:sym typeface="Inter"/>
              </a:rPr>
              <a:t>Note: </a:t>
            </a:r>
            <a:r>
              <a:rPr lang="en" sz="1400">
                <a:solidFill>
                  <a:schemeClr val="dk1"/>
                </a:solidFill>
                <a:latin typeface="Inter"/>
                <a:ea typeface="Inter"/>
                <a:cs typeface="Inter"/>
                <a:sym typeface="Inter"/>
              </a:rPr>
              <a:t>The purpose of this slide is to </a:t>
            </a:r>
            <a:r>
              <a:rPr i="1" lang="en" sz="1400">
                <a:solidFill>
                  <a:schemeClr val="dk1"/>
                </a:solidFill>
                <a:latin typeface="Inter"/>
                <a:ea typeface="Inter"/>
                <a:cs typeface="Inter"/>
                <a:sym typeface="Inter"/>
              </a:rPr>
              <a:t>give a high-level overview of the agenda </a:t>
            </a:r>
            <a:endParaRPr sz="1400">
              <a:solidFill>
                <a:schemeClr val="dk1"/>
              </a:solidFill>
              <a:latin typeface="Inter"/>
              <a:ea typeface="Inter"/>
              <a:cs typeface="Inter"/>
              <a:sym typeface="Inter"/>
            </a:endParaRPr>
          </a:p>
          <a:p>
            <a:pPr indent="0" lvl="0" marL="0" rtl="0" algn="l">
              <a:lnSpc>
                <a:spcPct val="115000"/>
              </a:lnSpc>
              <a:spcBef>
                <a:spcPts val="0"/>
              </a:spcBef>
              <a:spcAft>
                <a:spcPts val="0"/>
              </a:spcAft>
              <a:buNone/>
            </a:pPr>
            <a:br>
              <a:rPr b="1" lang="en" sz="1400">
                <a:solidFill>
                  <a:schemeClr val="dk1"/>
                </a:solidFill>
                <a:latin typeface="Inter"/>
                <a:ea typeface="Inter"/>
                <a:cs typeface="Inter"/>
                <a:sym typeface="Inter"/>
              </a:rPr>
            </a:br>
            <a:r>
              <a:rPr b="1" lang="en" sz="1400">
                <a:solidFill>
                  <a:schemeClr val="dk1"/>
                </a:solidFill>
                <a:latin typeface="Inter"/>
                <a:ea typeface="Inter"/>
                <a:cs typeface="Inter"/>
                <a:sym typeface="Inter"/>
              </a:rPr>
              <a:t>Script: </a:t>
            </a:r>
            <a:r>
              <a:rPr lang="en" sz="1400">
                <a:solidFill>
                  <a:schemeClr val="dk1"/>
                </a:solidFill>
                <a:latin typeface="Inter"/>
                <a:ea typeface="Inter"/>
                <a:cs typeface="Inter"/>
                <a:sym typeface="Inter"/>
              </a:rPr>
              <a:t>Before we start, I’ll quickly run through the agenda:</a:t>
            </a:r>
            <a:endParaRPr i="1" sz="1400">
              <a:solidFill>
                <a:schemeClr val="dk1"/>
              </a:solidFill>
              <a:latin typeface="Inter"/>
              <a:ea typeface="Inter"/>
              <a:cs typeface="Inter"/>
              <a:sym typeface="Inter"/>
            </a:endParaRPr>
          </a:p>
          <a:p>
            <a:pPr indent="-317500" lvl="0" marL="457200" rtl="0" algn="l">
              <a:lnSpc>
                <a:spcPct val="115000"/>
              </a:lnSpc>
              <a:spcBef>
                <a:spcPts val="160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Refresh on last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How to facilitate a mentoring session</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your mentorship relationship</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Leveraging and celebrating positives</a:t>
            </a:r>
            <a:endParaRPr sz="1400">
              <a:solidFill>
                <a:schemeClr val="dk1"/>
              </a:solidFill>
              <a:latin typeface="Inter Light"/>
              <a:ea typeface="Inter Light"/>
              <a:cs typeface="Inter Light"/>
              <a:sym typeface="Inter Light"/>
            </a:endParaRPr>
          </a:p>
          <a:p>
            <a:pPr indent="-317500" lvl="0" marL="457200" rtl="0" algn="l">
              <a:lnSpc>
                <a:spcPct val="115000"/>
              </a:lnSpc>
              <a:spcBef>
                <a:spcPts val="0"/>
              </a:spcBef>
              <a:spcAft>
                <a:spcPts val="0"/>
              </a:spcAft>
              <a:buClr>
                <a:schemeClr val="dk1"/>
              </a:buClr>
              <a:buSzPts val="1400"/>
              <a:buFont typeface="Inter Light"/>
              <a:buAutoNum type="arabicPeriod"/>
            </a:pPr>
            <a:r>
              <a:rPr lang="en" sz="1400">
                <a:solidFill>
                  <a:schemeClr val="dk1"/>
                </a:solidFill>
                <a:latin typeface="Inter Light"/>
                <a:ea typeface="Inter Light"/>
                <a:cs typeface="Inter Light"/>
                <a:sym typeface="Inter Light"/>
              </a:rPr>
              <a:t>Managing the relationship after the program</a:t>
            </a:r>
            <a:endParaRPr sz="1400">
              <a:solidFill>
                <a:schemeClr val="dk1"/>
              </a:solidFill>
              <a:latin typeface="Inter Light"/>
              <a:ea typeface="Inter Light"/>
              <a:cs typeface="Inter Light"/>
              <a:sym typeface="Inter Light"/>
            </a:endParaRPr>
          </a:p>
          <a:p>
            <a:pPr indent="0" lvl="0" marL="0" rtl="0" algn="l">
              <a:spcBef>
                <a:spcPts val="1600"/>
              </a:spcBef>
              <a:spcAft>
                <a:spcPts val="0"/>
              </a:spcAft>
              <a:buClr>
                <a:schemeClr val="dk1"/>
              </a:buClr>
              <a:buSzPts val="1100"/>
              <a:buFont typeface="Arial"/>
              <a:buNone/>
            </a:pPr>
            <a:r>
              <a:t/>
            </a:r>
            <a:endParaRPr sz="1400">
              <a:solidFill>
                <a:schemeClr val="dk1"/>
              </a:solidFill>
              <a:latin typeface="Inter Light"/>
              <a:ea typeface="Inter Light"/>
              <a:cs typeface="Inter Light"/>
              <a:sym typeface="Inter Light"/>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6" name="Shape 2846"/>
        <p:cNvGrpSpPr/>
        <p:nvPr/>
      </p:nvGrpSpPr>
      <p:grpSpPr>
        <a:xfrm>
          <a:off x="0" y="0"/>
          <a:ext cx="0" cy="0"/>
          <a:chOff x="0" y="0"/>
          <a:chExt cx="0" cy="0"/>
        </a:xfrm>
      </p:grpSpPr>
      <p:sp>
        <p:nvSpPr>
          <p:cNvPr id="2847" name="Google Shape;2847;g2c71da10236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8" name="Google Shape;2848;g2c71da10236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br>
              <a:rPr lang="en"/>
            </a:br>
            <a:r>
              <a:rPr lang="en"/>
              <a:t>Some things for mentors to consider when thinking about continuing the relationship with one or more of their mentees. </a:t>
            </a:r>
            <a:br>
              <a:rPr lang="en"/>
            </a:b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6" name="Shape 2856"/>
        <p:cNvGrpSpPr/>
        <p:nvPr/>
      </p:nvGrpSpPr>
      <p:grpSpPr>
        <a:xfrm>
          <a:off x="0" y="0"/>
          <a:ext cx="0" cy="0"/>
          <a:chOff x="0" y="0"/>
          <a:chExt cx="0" cy="0"/>
        </a:xfrm>
      </p:grpSpPr>
      <p:sp>
        <p:nvSpPr>
          <p:cNvPr id="2857" name="Google Shape;2857;g2c71da10236_0_2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58" name="Google Shape;2858;g2c71da10236_0_2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a:t>
            </a:r>
            <a:endParaRPr/>
          </a:p>
          <a:p>
            <a:pPr indent="0" lvl="0" marL="0" rtl="0" algn="l">
              <a:spcBef>
                <a:spcPts val="0"/>
              </a:spcBef>
              <a:spcAft>
                <a:spcPts val="0"/>
              </a:spcAft>
              <a:buNone/>
            </a:pPr>
            <a:r>
              <a:rPr lang="en"/>
              <a:t>If deciding to continue the relationship some </a:t>
            </a:r>
            <a:r>
              <a:rPr lang="en"/>
              <a:t>guidance</a:t>
            </a:r>
            <a:r>
              <a:rPr lang="en"/>
              <a:t> on what actions they can take and what it can look like.</a:t>
            </a:r>
            <a:endParaRPr/>
          </a:p>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4" name="Shape 2874"/>
        <p:cNvGrpSpPr/>
        <p:nvPr/>
      </p:nvGrpSpPr>
      <p:grpSpPr>
        <a:xfrm>
          <a:off x="0" y="0"/>
          <a:ext cx="0" cy="0"/>
          <a:chOff x="0" y="0"/>
          <a:chExt cx="0" cy="0"/>
        </a:xfrm>
      </p:grpSpPr>
      <p:sp>
        <p:nvSpPr>
          <p:cNvPr id="2875" name="Google Shape;2875;g2c71da10236_0_2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76" name="Google Shape;2876;g2c71da10236_0_2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Insights:</a:t>
            </a:r>
            <a:endParaRPr/>
          </a:p>
          <a:p>
            <a:pPr indent="0" lvl="0" marL="0" rtl="0" algn="l">
              <a:spcBef>
                <a:spcPts val="0"/>
              </a:spcBef>
              <a:spcAft>
                <a:spcPts val="0"/>
              </a:spcAft>
              <a:buNone/>
            </a:pPr>
            <a:r>
              <a:rPr lang="en"/>
              <a:t>If deciding to end the relationship with one or more of your mentees, some guidance on doing so in an amicable way.</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1" name="Shape 2881"/>
        <p:cNvGrpSpPr/>
        <p:nvPr/>
      </p:nvGrpSpPr>
      <p:grpSpPr>
        <a:xfrm>
          <a:off x="0" y="0"/>
          <a:ext cx="0" cy="0"/>
          <a:chOff x="0" y="0"/>
          <a:chExt cx="0" cy="0"/>
        </a:xfrm>
      </p:grpSpPr>
      <p:sp>
        <p:nvSpPr>
          <p:cNvPr id="2882" name="Google Shape;2882;g26c9d6d91be_0_26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3" name="Google Shape;2883;g26c9d6d91be_0_26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8" name="Shape 2888"/>
        <p:cNvGrpSpPr/>
        <p:nvPr/>
      </p:nvGrpSpPr>
      <p:grpSpPr>
        <a:xfrm>
          <a:off x="0" y="0"/>
          <a:ext cx="0" cy="0"/>
          <a:chOff x="0" y="0"/>
          <a:chExt cx="0" cy="0"/>
        </a:xfrm>
      </p:grpSpPr>
      <p:sp>
        <p:nvSpPr>
          <p:cNvPr id="2889" name="Google Shape;2889;g26c9d6d91be_0_13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0" name="Google Shape;2890;g26c9d6d91be_0_1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3" name="Shape 2893"/>
        <p:cNvGrpSpPr/>
        <p:nvPr/>
      </p:nvGrpSpPr>
      <p:grpSpPr>
        <a:xfrm>
          <a:off x="0" y="0"/>
          <a:ext cx="0" cy="0"/>
          <a:chOff x="0" y="0"/>
          <a:chExt cx="0" cy="0"/>
        </a:xfrm>
      </p:grpSpPr>
      <p:sp>
        <p:nvSpPr>
          <p:cNvPr id="2894" name="Google Shape;2894;g26c9d6d91be_0_3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5" name="Google Shape;2895;g26c9d6d91be_0_3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8" name="Shape 2898"/>
        <p:cNvGrpSpPr/>
        <p:nvPr/>
      </p:nvGrpSpPr>
      <p:grpSpPr>
        <a:xfrm>
          <a:off x="0" y="0"/>
          <a:ext cx="0" cy="0"/>
          <a:chOff x="0" y="0"/>
          <a:chExt cx="0" cy="0"/>
        </a:xfrm>
      </p:grpSpPr>
      <p:sp>
        <p:nvSpPr>
          <p:cNvPr id="2899" name="Google Shape;2899;g26c9d6d91be_0_13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00" name="Google Shape;2900;g26c9d6d91be_0_13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3" name="Shape 2903"/>
        <p:cNvGrpSpPr/>
        <p:nvPr/>
      </p:nvGrpSpPr>
      <p:grpSpPr>
        <a:xfrm>
          <a:off x="0" y="0"/>
          <a:ext cx="0" cy="0"/>
          <a:chOff x="0" y="0"/>
          <a:chExt cx="0" cy="0"/>
        </a:xfrm>
      </p:grpSpPr>
      <p:sp>
        <p:nvSpPr>
          <p:cNvPr id="2904" name="Google Shape;2904;g2ce83146f67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05" name="Google Shape;2905;g2ce83146f67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14.pn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14.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18.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18.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 Id="rId3" Type="http://schemas.openxmlformats.org/officeDocument/2006/relationships/image" Target="../media/image18.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png"/><Relationship Id="rId3" Type="http://schemas.openxmlformats.org/officeDocument/2006/relationships/image" Target="../media/image18.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png"/><Relationship Id="rId3" Type="http://schemas.openxmlformats.org/officeDocument/2006/relationships/image" Target="../media/image18.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 Id="rId3" Type="http://schemas.openxmlformats.org/officeDocument/2006/relationships/image" Target="../media/image18.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 Id="rId3" Type="http://schemas.openxmlformats.org/officeDocument/2006/relationships/image" Target="../media/image20.png"/><Relationship Id="rId4" Type="http://schemas.openxmlformats.org/officeDocument/2006/relationships/image" Target="../media/image18.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 Id="rId3" Type="http://schemas.openxmlformats.org/officeDocument/2006/relationships/image" Target="../media/image18.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3.png"/><Relationship Id="rId3" Type="http://schemas.openxmlformats.org/officeDocument/2006/relationships/image" Target="../media/image1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7.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36.png"/><Relationship Id="rId4" Type="http://schemas.openxmlformats.org/officeDocument/2006/relationships/image" Target="../media/image34.png"/><Relationship Id="rId11" Type="http://schemas.openxmlformats.org/officeDocument/2006/relationships/image" Target="../media/image32.png"/><Relationship Id="rId10" Type="http://schemas.openxmlformats.org/officeDocument/2006/relationships/image" Target="../media/image30.png"/><Relationship Id="rId12" Type="http://schemas.openxmlformats.org/officeDocument/2006/relationships/image" Target="../media/image29.png"/><Relationship Id="rId9" Type="http://schemas.openxmlformats.org/officeDocument/2006/relationships/image" Target="../media/image25.png"/><Relationship Id="rId5" Type="http://schemas.openxmlformats.org/officeDocument/2006/relationships/image" Target="../media/image35.png"/><Relationship Id="rId6" Type="http://schemas.openxmlformats.org/officeDocument/2006/relationships/image" Target="../media/image31.png"/><Relationship Id="rId7" Type="http://schemas.openxmlformats.org/officeDocument/2006/relationships/image" Target="../media/image28.png"/><Relationship Id="rId8" Type="http://schemas.openxmlformats.org/officeDocument/2006/relationships/image" Target="../media/image26.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34.png"/><Relationship Id="rId4" Type="http://schemas.openxmlformats.org/officeDocument/2006/relationships/image" Target="../media/image35.png"/><Relationship Id="rId11" Type="http://schemas.openxmlformats.org/officeDocument/2006/relationships/image" Target="../media/image29.png"/><Relationship Id="rId10" Type="http://schemas.openxmlformats.org/officeDocument/2006/relationships/image" Target="../media/image32.png"/><Relationship Id="rId12" Type="http://schemas.openxmlformats.org/officeDocument/2006/relationships/image" Target="../media/image47.png"/><Relationship Id="rId9"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28.png"/><Relationship Id="rId7" Type="http://schemas.openxmlformats.org/officeDocument/2006/relationships/image" Target="../media/image26.png"/><Relationship Id="rId8" Type="http://schemas.openxmlformats.org/officeDocument/2006/relationships/image" Target="../media/image25.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1.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7.png"/></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7.pn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9.png"/></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9.png"/><Relationship Id="rId3" Type="http://schemas.openxmlformats.org/officeDocument/2006/relationships/image" Target="../media/image44.pn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4.pn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3.png"/></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5.png"/></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6.png"/></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5.png"/></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7.png"/></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2.png"/></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7.png"/></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8.png"/></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png"/></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3.png"/></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5.png"/></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8.png"/></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4.png"/><Relationship Id="rId3" Type="http://schemas.openxmlformats.org/officeDocument/2006/relationships/image" Target="../media/image52.png"/></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6.png"/><Relationship Id="rId3" Type="http://schemas.openxmlformats.org/officeDocument/2006/relationships/image" Target="../media/image51.png"/></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png"/><Relationship Id="rId3" Type="http://schemas.openxmlformats.org/officeDocument/2006/relationships/image" Target="../media/image49.png"/></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4.png"/><Relationship Id="rId3" Type="http://schemas.openxmlformats.org/officeDocument/2006/relationships/image" Target="../media/image1.png"/></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8.png"/><Relationship Id="rId3" Type="http://schemas.openxmlformats.org/officeDocument/2006/relationships/image" Target="../media/image14.png"/><Relationship Id="rId4" Type="http://schemas.openxmlformats.org/officeDocument/2006/relationships/image" Target="../media/image5.png"/></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3.png"/><Relationship Id="rId3" Type="http://schemas.openxmlformats.org/officeDocument/2006/relationships/image" Target="../media/image65.png"/></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4.png"/><Relationship Id="rId3" Type="http://schemas.openxmlformats.org/officeDocument/2006/relationships/image" Target="../media/image69.png"/><Relationship Id="rId4" Type="http://schemas.openxmlformats.org/officeDocument/2006/relationships/image" Target="../media/image93.png"/></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6.png"/><Relationship Id="rId3" Type="http://schemas.openxmlformats.org/officeDocument/2006/relationships/image" Target="../media/image72.png"/></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3.png"/></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png"/></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6.png"/><Relationship Id="rId3" Type="http://schemas.openxmlformats.org/officeDocument/2006/relationships/image" Target="../media/image1.png"/></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6.png"/></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9.png"/></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87.png"/></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3.png"/><Relationship Id="rId3" Type="http://schemas.openxmlformats.org/officeDocument/2006/relationships/image" Target="../media/image65.png"/></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4.png"/><Relationship Id="rId3" Type="http://schemas.openxmlformats.org/officeDocument/2006/relationships/image" Target="../media/image69.png"/><Relationship Id="rId4" Type="http://schemas.openxmlformats.org/officeDocument/2006/relationships/image" Target="../media/image93.png"/></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png"/></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7.png"/></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6.png"/></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14.png"/></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8.png"/><Relationship Id="rId3" Type="http://schemas.openxmlformats.org/officeDocument/2006/relationships/image" Target="../media/image27.png"/></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3.png"/><Relationship Id="rId3" Type="http://schemas.openxmlformats.org/officeDocument/2006/relationships/image" Target="../media/image65.png"/></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4.png"/><Relationship Id="rId3" Type="http://schemas.openxmlformats.org/officeDocument/2006/relationships/image" Target="../media/image69.png"/><Relationship Id="rId4" Type="http://schemas.openxmlformats.org/officeDocument/2006/relationships/image" Target="../media/image93.png"/></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6.png"/></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14.png"/></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0.png"/><Relationship Id="rId3" Type="http://schemas.openxmlformats.org/officeDocument/2006/relationships/image" Target="../media/image1.png"/></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3.png"/><Relationship Id="rId3" Type="http://schemas.openxmlformats.org/officeDocument/2006/relationships/image" Target="../media/image1.png"/></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4.png"/><Relationship Id="rId3" Type="http://schemas.openxmlformats.org/officeDocument/2006/relationships/image" Target="../media/image1.png"/></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14.png"/></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3.png"/><Relationship Id="rId3" Type="http://schemas.openxmlformats.org/officeDocument/2006/relationships/image" Target="../media/image18.png"/></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3.png"/><Relationship Id="rId3" Type="http://schemas.openxmlformats.org/officeDocument/2006/relationships/image" Target="../media/image18.png"/></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7.png"/></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 Id="rId3" Type="http://schemas.openxmlformats.org/officeDocument/2006/relationships/image" Target="../media/image36.png"/><Relationship Id="rId4" Type="http://schemas.openxmlformats.org/officeDocument/2006/relationships/image" Target="../media/image34.png"/><Relationship Id="rId11" Type="http://schemas.openxmlformats.org/officeDocument/2006/relationships/image" Target="../media/image32.png"/><Relationship Id="rId10" Type="http://schemas.openxmlformats.org/officeDocument/2006/relationships/image" Target="../media/image30.png"/><Relationship Id="rId12" Type="http://schemas.openxmlformats.org/officeDocument/2006/relationships/image" Target="../media/image29.png"/><Relationship Id="rId9" Type="http://schemas.openxmlformats.org/officeDocument/2006/relationships/image" Target="../media/image25.png"/><Relationship Id="rId5" Type="http://schemas.openxmlformats.org/officeDocument/2006/relationships/image" Target="../media/image35.png"/><Relationship Id="rId6" Type="http://schemas.openxmlformats.org/officeDocument/2006/relationships/image" Target="../media/image31.png"/><Relationship Id="rId7" Type="http://schemas.openxmlformats.org/officeDocument/2006/relationships/image" Target="../media/image28.png"/><Relationship Id="rId8" Type="http://schemas.openxmlformats.org/officeDocument/2006/relationships/image" Target="../media/image26.png"/></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 Id="rId3" Type="http://schemas.openxmlformats.org/officeDocument/2006/relationships/image" Target="../media/image34.png"/><Relationship Id="rId4" Type="http://schemas.openxmlformats.org/officeDocument/2006/relationships/image" Target="../media/image35.png"/><Relationship Id="rId11" Type="http://schemas.openxmlformats.org/officeDocument/2006/relationships/image" Target="../media/image29.png"/><Relationship Id="rId10" Type="http://schemas.openxmlformats.org/officeDocument/2006/relationships/image" Target="../media/image32.png"/><Relationship Id="rId12" Type="http://schemas.openxmlformats.org/officeDocument/2006/relationships/image" Target="../media/image47.png"/><Relationship Id="rId9"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28.png"/><Relationship Id="rId7" Type="http://schemas.openxmlformats.org/officeDocument/2006/relationships/image" Target="../media/image26.png"/><Relationship Id="rId8" Type="http://schemas.openxmlformats.org/officeDocument/2006/relationships/image" Target="../media/image25.png"/></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1.png"/></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7.png"/></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7.png"/></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9.png"/></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9.png"/><Relationship Id="rId3" Type="http://schemas.openxmlformats.org/officeDocument/2006/relationships/image" Target="../media/image44.png"/></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4.png"/></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3.png"/></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0.png"/></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5.png"/></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6.png"/></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5.png"/></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7.png"/></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37.png"/></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8.png"/></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6.png"/></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3.png"/></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5.png"/></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8.png"/></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4.png"/><Relationship Id="rId3" Type="http://schemas.openxmlformats.org/officeDocument/2006/relationships/image" Target="../media/image52.png"/></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52.png"/><Relationship Id="rId3" Type="http://schemas.openxmlformats.org/officeDocument/2006/relationships/image" Target="../media/image1.png"/></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52.png"/><Relationship Id="rId3" Type="http://schemas.openxmlformats.org/officeDocument/2006/relationships/image" Target="../media/image1.png"/></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96.png"/><Relationship Id="rId3" Type="http://schemas.openxmlformats.org/officeDocument/2006/relationships/image" Target="../media/image1.png"/></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6.png"/><Relationship Id="rId3" Type="http://schemas.openxmlformats.org/officeDocument/2006/relationships/image" Target="../media/image51.png"/></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1.png"/></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7.png"/></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png"/></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56.png"/><Relationship Id="rId3" Type="http://schemas.openxmlformats.org/officeDocument/2006/relationships/image" Target="../media/image1.png"/></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8.png"/><Relationship Id="rId3" Type="http://schemas.openxmlformats.org/officeDocument/2006/relationships/image" Target="../media/image27.png"/></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168.png"/></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63.png"/></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27.png"/></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 Id="rId3" Type="http://schemas.openxmlformats.org/officeDocument/2006/relationships/image" Target="../media/image36.png"/><Relationship Id="rId4" Type="http://schemas.openxmlformats.org/officeDocument/2006/relationships/image" Target="../media/image34.png"/><Relationship Id="rId11" Type="http://schemas.openxmlformats.org/officeDocument/2006/relationships/image" Target="../media/image32.png"/><Relationship Id="rId10" Type="http://schemas.openxmlformats.org/officeDocument/2006/relationships/image" Target="../media/image30.png"/><Relationship Id="rId12" Type="http://schemas.openxmlformats.org/officeDocument/2006/relationships/image" Target="../media/image29.png"/><Relationship Id="rId9" Type="http://schemas.openxmlformats.org/officeDocument/2006/relationships/image" Target="../media/image25.png"/><Relationship Id="rId5" Type="http://schemas.openxmlformats.org/officeDocument/2006/relationships/image" Target="../media/image35.png"/><Relationship Id="rId6" Type="http://schemas.openxmlformats.org/officeDocument/2006/relationships/image" Target="../media/image31.png"/><Relationship Id="rId7" Type="http://schemas.openxmlformats.org/officeDocument/2006/relationships/image" Target="../media/image28.png"/><Relationship Id="rId8" Type="http://schemas.openxmlformats.org/officeDocument/2006/relationships/image" Target="../media/image26.png"/></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 Id="rId3" Type="http://schemas.openxmlformats.org/officeDocument/2006/relationships/image" Target="../media/image34.png"/><Relationship Id="rId4" Type="http://schemas.openxmlformats.org/officeDocument/2006/relationships/image" Target="../media/image35.png"/><Relationship Id="rId11" Type="http://schemas.openxmlformats.org/officeDocument/2006/relationships/image" Target="../media/image29.png"/><Relationship Id="rId10" Type="http://schemas.openxmlformats.org/officeDocument/2006/relationships/image" Target="../media/image32.png"/><Relationship Id="rId12" Type="http://schemas.openxmlformats.org/officeDocument/2006/relationships/image" Target="../media/image47.png"/><Relationship Id="rId9"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28.png"/><Relationship Id="rId7" Type="http://schemas.openxmlformats.org/officeDocument/2006/relationships/image" Target="../media/image26.png"/><Relationship Id="rId8" Type="http://schemas.openxmlformats.org/officeDocument/2006/relationships/image" Target="../media/image25.png"/></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1.png"/></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7.png"/></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7.png"/></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9.png"/></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9.png"/><Relationship Id="rId3" Type="http://schemas.openxmlformats.org/officeDocument/2006/relationships/image" Target="../media/image44.png"/></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4.png"/></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3.png"/></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0.png"/></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5.png"/></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6.png"/></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5.png"/></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7.png"/></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2.png"/></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37.png"/></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8.png"/></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6.png"/></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53.png"/></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55.png"/></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8.png"/></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54.png"/><Relationship Id="rId3" Type="http://schemas.openxmlformats.org/officeDocument/2006/relationships/image" Target="../media/image52.png"/></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56.png"/><Relationship Id="rId3" Type="http://schemas.openxmlformats.org/officeDocument/2006/relationships/image" Target="../media/image51.png"/></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1.png"/></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27.png"/></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67.png"/><Relationship Id="rId3" Type="http://schemas.openxmlformats.org/officeDocument/2006/relationships/image" Target="../media/image1.png"/></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256.png"/><Relationship Id="rId3" Type="http://schemas.openxmlformats.org/officeDocument/2006/relationships/image" Target="../media/image1.png"/></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8.png"/><Relationship Id="rId3" Type="http://schemas.openxmlformats.org/officeDocument/2006/relationships/image" Target="../media/image27.png"/></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211.png"/></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14.png"/></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png"/></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png"/></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215.png"/><Relationship Id="rId3" Type="http://schemas.openxmlformats.org/officeDocument/2006/relationships/image" Target="../media/image1.png"/></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png"/></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png"/></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64.png"/></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64.png"/><Relationship Id="rId3" Type="http://schemas.openxmlformats.org/officeDocument/2006/relationships/image" Target="../media/image1.png"/></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6.png"/><Relationship Id="rId3" Type="http://schemas.openxmlformats.org/officeDocument/2006/relationships/image" Target="../media/image1.png"/></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231.png"/><Relationship Id="rId3" Type="http://schemas.openxmlformats.org/officeDocument/2006/relationships/image" Target="../media/image1.png"/></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229.png"/></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7.png"/></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 Id="rId3" Type="http://schemas.openxmlformats.org/officeDocument/2006/relationships/image" Target="../media/image36.png"/><Relationship Id="rId4" Type="http://schemas.openxmlformats.org/officeDocument/2006/relationships/image" Target="../media/image34.png"/><Relationship Id="rId11" Type="http://schemas.openxmlformats.org/officeDocument/2006/relationships/image" Target="../media/image32.png"/><Relationship Id="rId10" Type="http://schemas.openxmlformats.org/officeDocument/2006/relationships/image" Target="../media/image30.png"/><Relationship Id="rId12" Type="http://schemas.openxmlformats.org/officeDocument/2006/relationships/image" Target="../media/image29.png"/><Relationship Id="rId9" Type="http://schemas.openxmlformats.org/officeDocument/2006/relationships/image" Target="../media/image25.png"/><Relationship Id="rId5" Type="http://schemas.openxmlformats.org/officeDocument/2006/relationships/image" Target="../media/image35.png"/><Relationship Id="rId6" Type="http://schemas.openxmlformats.org/officeDocument/2006/relationships/image" Target="../media/image31.png"/><Relationship Id="rId7" Type="http://schemas.openxmlformats.org/officeDocument/2006/relationships/image" Target="../media/image28.png"/><Relationship Id="rId8" Type="http://schemas.openxmlformats.org/officeDocument/2006/relationships/image" Target="../media/image26.png"/></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 Id="rId3" Type="http://schemas.openxmlformats.org/officeDocument/2006/relationships/image" Target="../media/image34.png"/><Relationship Id="rId4" Type="http://schemas.openxmlformats.org/officeDocument/2006/relationships/image" Target="../media/image35.png"/><Relationship Id="rId11" Type="http://schemas.openxmlformats.org/officeDocument/2006/relationships/image" Target="../media/image29.png"/><Relationship Id="rId10" Type="http://schemas.openxmlformats.org/officeDocument/2006/relationships/image" Target="../media/image32.png"/><Relationship Id="rId12" Type="http://schemas.openxmlformats.org/officeDocument/2006/relationships/image" Target="../media/image47.png"/><Relationship Id="rId9"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28.png"/><Relationship Id="rId7" Type="http://schemas.openxmlformats.org/officeDocument/2006/relationships/image" Target="../media/image26.png"/><Relationship Id="rId8" Type="http://schemas.openxmlformats.org/officeDocument/2006/relationships/image" Target="../media/image25.png"/></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1.png"/></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7.png"/></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9.png"/></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9.png"/><Relationship Id="rId3" Type="http://schemas.openxmlformats.org/officeDocument/2006/relationships/image" Target="../media/image44.png"/></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4.png"/></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3.png"/></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8.png"/><Relationship Id="rId3" Type="http://schemas.openxmlformats.org/officeDocument/2006/relationships/image" Target="../media/image39.png"/></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0.png"/></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5.png"/></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6.png"/></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5.png"/></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7.png"/></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47.png"/></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37.png"/></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8.png"/></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43.png"/></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6.png"/></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53.png"/></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55.png"/></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48.png"/></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54.png"/><Relationship Id="rId3" Type="http://schemas.openxmlformats.org/officeDocument/2006/relationships/image" Target="../media/image52.png"/></Relationships>
</file>

<file path=ppt/slideLayouts/_rels/slideLayout4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56.png"/><Relationship Id="rId3" Type="http://schemas.openxmlformats.org/officeDocument/2006/relationships/image" Target="../media/image51.png"/></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11.png"/></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14.png"/></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 Id="rId3" Type="http://schemas.openxmlformats.org/officeDocument/2006/relationships/image" Target="../media/image259.png"/></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png"/><Relationship Id="rId3" Type="http://schemas.openxmlformats.org/officeDocument/2006/relationships/image" Target="../media/image215.png"/></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62.png"/><Relationship Id="rId3" Type="http://schemas.openxmlformats.org/officeDocument/2006/relationships/image" Target="../media/image1.png"/></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64.png"/><Relationship Id="rId3" Type="http://schemas.openxmlformats.org/officeDocument/2006/relationships/image" Target="../media/image1.png"/></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64.png"/><Relationship Id="rId3" Type="http://schemas.openxmlformats.org/officeDocument/2006/relationships/image" Target="../media/image1.png"/></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16.png"/><Relationship Id="rId3" Type="http://schemas.openxmlformats.org/officeDocument/2006/relationships/image" Target="../media/image1.png"/></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6.xml"/><Relationship Id="rId2" Type="http://schemas.openxmlformats.org/officeDocument/2006/relationships/image" Target="../media/image27.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p:cSld name="Logo Footer 1">
    <p:spTree>
      <p:nvGrpSpPr>
        <p:cNvPr id="50" name="Shape 5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4">
  <p:cSld name="CUSTOM_19">
    <p:spTree>
      <p:nvGrpSpPr>
        <p:cNvPr id="51" name="Shape 51"/>
        <p:cNvGrpSpPr/>
        <p:nvPr/>
      </p:nvGrpSpPr>
      <p:grpSpPr>
        <a:xfrm>
          <a:off x="0" y="0"/>
          <a:ext cx="0" cy="0"/>
          <a:chOff x="0" y="0"/>
          <a:chExt cx="0" cy="0"/>
        </a:xfrm>
      </p:grpSpPr>
      <p:pic>
        <p:nvPicPr>
          <p:cNvPr id="52" name="Google Shape;52;p1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3">
  <p:cSld name="CUSTOM_15_1">
    <p:spTree>
      <p:nvGrpSpPr>
        <p:cNvPr id="53" name="Shape 53"/>
        <p:cNvGrpSpPr/>
        <p:nvPr/>
      </p:nvGrpSpPr>
      <p:grpSpPr>
        <a:xfrm>
          <a:off x="0" y="0"/>
          <a:ext cx="0" cy="0"/>
          <a:chOff x="0" y="0"/>
          <a:chExt cx="0" cy="0"/>
        </a:xfrm>
      </p:grpSpPr>
      <p:pic>
        <p:nvPicPr>
          <p:cNvPr id="54" name="Google Shape;54;p15"/>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55" name="Shape 55"/>
        <p:cNvGrpSpPr/>
        <p:nvPr/>
      </p:nvGrpSpPr>
      <p:grpSpPr>
        <a:xfrm>
          <a:off x="0" y="0"/>
          <a:ext cx="0" cy="0"/>
          <a:chOff x="0" y="0"/>
          <a:chExt cx="0" cy="0"/>
        </a:xfrm>
      </p:grpSpPr>
      <p:sp>
        <p:nvSpPr>
          <p:cNvPr id="56" name="Google Shape;56;p16"/>
          <p:cNvSpPr/>
          <p:nvPr/>
        </p:nvSpPr>
        <p:spPr>
          <a:xfrm>
            <a:off x="-1398187" y="-50680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7" name="Google Shape;57;p16"/>
          <p:cNvGrpSpPr/>
          <p:nvPr/>
        </p:nvGrpSpPr>
        <p:grpSpPr>
          <a:xfrm flipH="1">
            <a:off x="4949353" y="79614"/>
            <a:ext cx="4191487" cy="4080221"/>
            <a:chOff x="160937" y="79614"/>
            <a:chExt cx="4191487" cy="4080221"/>
          </a:xfrm>
        </p:grpSpPr>
        <p:grpSp>
          <p:nvGrpSpPr>
            <p:cNvPr id="58" name="Google Shape;58;p16"/>
            <p:cNvGrpSpPr/>
            <p:nvPr/>
          </p:nvGrpSpPr>
          <p:grpSpPr>
            <a:xfrm rot="10800000">
              <a:off x="294013" y="354189"/>
              <a:ext cx="827985" cy="863689"/>
              <a:chOff x="7593189" y="3964490"/>
              <a:chExt cx="827985" cy="863689"/>
            </a:xfrm>
          </p:grpSpPr>
          <p:sp>
            <p:nvSpPr>
              <p:cNvPr id="59" name="Google Shape;59;p16"/>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16"/>
              <p:cNvSpPr/>
              <p:nvPr/>
            </p:nvSpPr>
            <p:spPr>
              <a:xfrm rot="10800000">
                <a:off x="8330692" y="477582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16"/>
              <p:cNvSpPr/>
              <p:nvPr/>
            </p:nvSpPr>
            <p:spPr>
              <a:xfrm rot="10800000">
                <a:off x="7593189" y="4605576"/>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 name="Google Shape;62;p16"/>
            <p:cNvGrpSpPr/>
            <p:nvPr/>
          </p:nvGrpSpPr>
          <p:grpSpPr>
            <a:xfrm rot="10800000">
              <a:off x="2194088" y="161539"/>
              <a:ext cx="1105410" cy="579852"/>
              <a:chOff x="7315764" y="3964490"/>
              <a:chExt cx="1105410" cy="579852"/>
            </a:xfrm>
          </p:grpSpPr>
          <p:sp>
            <p:nvSpPr>
              <p:cNvPr id="63" name="Google Shape;63;p16"/>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16"/>
              <p:cNvSpPr/>
              <p:nvPr/>
            </p:nvSpPr>
            <p:spPr>
              <a:xfrm rot="10800000">
                <a:off x="7959317" y="4491983"/>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16"/>
              <p:cNvSpPr/>
              <p:nvPr/>
            </p:nvSpPr>
            <p:spPr>
              <a:xfrm rot="10800000">
                <a:off x="7315764" y="419776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16"/>
            <p:cNvSpPr/>
            <p:nvPr/>
          </p:nvSpPr>
          <p:spPr>
            <a:xfrm rot="5400000">
              <a:off x="4240946" y="131969"/>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7" name="Google Shape;67;p16"/>
            <p:cNvGrpSpPr/>
            <p:nvPr/>
          </p:nvGrpSpPr>
          <p:grpSpPr>
            <a:xfrm rot="-5400000">
              <a:off x="-227099" y="2417251"/>
              <a:ext cx="1236485" cy="237415"/>
              <a:chOff x="7296164" y="4361614"/>
              <a:chExt cx="1236485" cy="237415"/>
            </a:xfrm>
          </p:grpSpPr>
          <p:sp>
            <p:nvSpPr>
              <p:cNvPr id="68" name="Google Shape;68;p16"/>
              <p:cNvSpPr/>
              <p:nvPr/>
            </p:nvSpPr>
            <p:spPr>
              <a:xfrm rot="10800000">
                <a:off x="8421180" y="44351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6"/>
              <p:cNvSpPr/>
              <p:nvPr/>
            </p:nvSpPr>
            <p:spPr>
              <a:xfrm rot="10800000">
                <a:off x="7519142" y="454667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6"/>
              <p:cNvSpPr/>
              <p:nvPr/>
            </p:nvSpPr>
            <p:spPr>
              <a:xfrm rot="10800000">
                <a:off x="7296164" y="436161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1" name="Google Shape;71;p16"/>
            <p:cNvSpPr/>
            <p:nvPr/>
          </p:nvSpPr>
          <p:spPr>
            <a:xfrm>
              <a:off x="398388" y="18745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6"/>
            <p:cNvSpPr/>
            <p:nvPr/>
          </p:nvSpPr>
          <p:spPr>
            <a:xfrm rot="5400000">
              <a:off x="160946" y="4048357"/>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6"/>
            <p:cNvSpPr/>
            <p:nvPr/>
          </p:nvSpPr>
          <p:spPr>
            <a:xfrm>
              <a:off x="1582212" y="79614"/>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4" name="Google Shape;74;p16"/>
          <p:cNvSpPr txBox="1"/>
          <p:nvPr>
            <p:ph type="title"/>
          </p:nvPr>
        </p:nvSpPr>
        <p:spPr>
          <a:xfrm>
            <a:off x="720000" y="540000"/>
            <a:ext cx="77040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5" name="Google Shape;75;p16"/>
          <p:cNvSpPr txBox="1"/>
          <p:nvPr>
            <p:ph idx="1" type="body"/>
          </p:nvPr>
        </p:nvSpPr>
        <p:spPr>
          <a:xfrm>
            <a:off x="720000" y="1263725"/>
            <a:ext cx="7704000" cy="3339900"/>
          </a:xfrm>
          <a:prstGeom prst="rect">
            <a:avLst/>
          </a:prstGeom>
        </p:spPr>
        <p:txBody>
          <a:bodyPr anchorCtr="0" anchor="ctr" bIns="91425" lIns="91425" spcFirstLastPara="1" rIns="91425" wrap="square" tIns="91425">
            <a:norm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0"/>
              </a:spcBef>
              <a:spcAft>
                <a:spcPts val="0"/>
              </a:spcAft>
              <a:buSzPts val="1600"/>
              <a:buChar char="■"/>
              <a:defRPr sz="1600"/>
            </a:lvl3pPr>
            <a:lvl4pPr indent="-330200" lvl="3" marL="1828800" rtl="0">
              <a:spcBef>
                <a:spcPts val="0"/>
              </a:spcBef>
              <a:spcAft>
                <a:spcPts val="0"/>
              </a:spcAft>
              <a:buSzPts val="1600"/>
              <a:buChar char="●"/>
              <a:defRPr sz="1600"/>
            </a:lvl4pPr>
            <a:lvl5pPr indent="-330200" lvl="4" marL="2286000" rtl="0">
              <a:spcBef>
                <a:spcPts val="0"/>
              </a:spcBef>
              <a:spcAft>
                <a:spcPts val="0"/>
              </a:spcAft>
              <a:buSzPts val="1600"/>
              <a:buChar char="○"/>
              <a:defRPr sz="1600"/>
            </a:lvl5pPr>
            <a:lvl6pPr indent="-330200" lvl="5" marL="2743200" rtl="0">
              <a:spcBef>
                <a:spcPts val="0"/>
              </a:spcBef>
              <a:spcAft>
                <a:spcPts val="0"/>
              </a:spcAft>
              <a:buSzPts val="1600"/>
              <a:buChar char="■"/>
              <a:defRPr sz="1600"/>
            </a:lvl6pPr>
            <a:lvl7pPr indent="-330200" lvl="6" marL="3200400" rtl="0">
              <a:spcBef>
                <a:spcPts val="0"/>
              </a:spcBef>
              <a:spcAft>
                <a:spcPts val="0"/>
              </a:spcAft>
              <a:buSzPts val="1600"/>
              <a:buChar char="●"/>
              <a:defRPr sz="1600"/>
            </a:lvl7pPr>
            <a:lvl8pPr indent="-330200" lvl="7" marL="3657600" rtl="0">
              <a:spcBef>
                <a:spcPts val="0"/>
              </a:spcBef>
              <a:spcAft>
                <a:spcPts val="0"/>
              </a:spcAft>
              <a:buSzPts val="1600"/>
              <a:buChar char="○"/>
              <a:defRPr sz="1600"/>
            </a:lvl8pPr>
            <a:lvl9pPr indent="-330200" lvl="8" marL="4114800" rtl="0">
              <a:spcBef>
                <a:spcPts val="0"/>
              </a:spcBef>
              <a:spcAft>
                <a:spcPts val="0"/>
              </a:spcAft>
              <a:buSzPts val="1600"/>
              <a:buChar char="■"/>
              <a:defRPr sz="1600"/>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5">
  <p:cSld name="CUSTOM_15_2">
    <p:spTree>
      <p:nvGrpSpPr>
        <p:cNvPr id="76" name="Shape 76"/>
        <p:cNvGrpSpPr/>
        <p:nvPr/>
      </p:nvGrpSpPr>
      <p:grpSpPr>
        <a:xfrm>
          <a:off x="0" y="0"/>
          <a:ext cx="0" cy="0"/>
          <a:chOff x="0" y="0"/>
          <a:chExt cx="0" cy="0"/>
        </a:xfrm>
      </p:grpSpPr>
      <p:pic>
        <p:nvPicPr>
          <p:cNvPr id="77" name="Google Shape;77;p17"/>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 No Rule 1">
  <p:cSld name="3_Title and Content - No Rule">
    <p:spTree>
      <p:nvGrpSpPr>
        <p:cNvPr id="78" name="Shape 78"/>
        <p:cNvGrpSpPr/>
        <p:nvPr/>
      </p:nvGrpSpPr>
      <p:grpSpPr>
        <a:xfrm>
          <a:off x="0" y="0"/>
          <a:ext cx="0" cy="0"/>
          <a:chOff x="0" y="0"/>
          <a:chExt cx="0" cy="0"/>
        </a:xfrm>
      </p:grpSpPr>
      <p:sp>
        <p:nvSpPr>
          <p:cNvPr id="79" name="Google Shape;79;p18"/>
          <p:cNvSpPr txBox="1"/>
          <p:nvPr>
            <p:ph type="title"/>
          </p:nvPr>
        </p:nvSpPr>
        <p:spPr>
          <a:xfrm>
            <a:off x="594360" y="336042"/>
            <a:ext cx="7955400" cy="685800"/>
          </a:xfrm>
          <a:prstGeom prst="rect">
            <a:avLst/>
          </a:prstGeom>
          <a:noFill/>
          <a:ln>
            <a:noFill/>
          </a:ln>
        </p:spPr>
        <p:txBody>
          <a:bodyPr anchorCtr="0" anchor="ctr" bIns="0" lIns="0" spcFirstLastPara="1" rIns="0" wrap="square" tIns="0">
            <a:noAutofit/>
          </a:bodyPr>
          <a:lstStyle>
            <a:lvl1pPr lvl="0" rtl="0" algn="ctr">
              <a:lnSpc>
                <a:spcPct val="90000"/>
              </a:lnSpc>
              <a:spcBef>
                <a:spcPts val="0"/>
              </a:spcBef>
              <a:spcAft>
                <a:spcPts val="0"/>
              </a:spcAft>
              <a:buClr>
                <a:schemeClr val="accent2"/>
              </a:buClr>
              <a:buSzPts val="2000"/>
              <a:buFont typeface="Arial"/>
              <a:buNone/>
              <a:defRPr>
                <a:solidFill>
                  <a:schemeClr val="accent2"/>
                </a:solidFill>
              </a:defRPr>
            </a:lvl1pPr>
            <a:lvl2pPr lvl="1" rtl="0" algn="l">
              <a:lnSpc>
                <a:spcPct val="100000"/>
              </a:lnSpc>
              <a:spcBef>
                <a:spcPts val="0"/>
              </a:spcBef>
              <a:spcAft>
                <a:spcPts val="0"/>
              </a:spcAft>
              <a:buSzPts val="2100"/>
              <a:buNone/>
              <a:defRPr/>
            </a:lvl2pPr>
            <a:lvl3pPr lvl="2" rtl="0" algn="l">
              <a:lnSpc>
                <a:spcPct val="100000"/>
              </a:lnSpc>
              <a:spcBef>
                <a:spcPts val="0"/>
              </a:spcBef>
              <a:spcAft>
                <a:spcPts val="0"/>
              </a:spcAft>
              <a:buSzPts val="2100"/>
              <a:buNone/>
              <a:defRPr/>
            </a:lvl3pPr>
            <a:lvl4pPr lvl="3" rtl="0" algn="l">
              <a:lnSpc>
                <a:spcPct val="100000"/>
              </a:lnSpc>
              <a:spcBef>
                <a:spcPts val="0"/>
              </a:spcBef>
              <a:spcAft>
                <a:spcPts val="0"/>
              </a:spcAft>
              <a:buSzPts val="2100"/>
              <a:buNone/>
              <a:defRPr/>
            </a:lvl4pPr>
            <a:lvl5pPr lvl="4" rtl="0" algn="l">
              <a:lnSpc>
                <a:spcPct val="100000"/>
              </a:lnSpc>
              <a:spcBef>
                <a:spcPts val="0"/>
              </a:spcBef>
              <a:spcAft>
                <a:spcPts val="0"/>
              </a:spcAft>
              <a:buSzPts val="2100"/>
              <a:buNone/>
              <a:defRPr/>
            </a:lvl5pPr>
            <a:lvl6pPr lvl="5" rtl="0" algn="l">
              <a:lnSpc>
                <a:spcPct val="100000"/>
              </a:lnSpc>
              <a:spcBef>
                <a:spcPts val="0"/>
              </a:spcBef>
              <a:spcAft>
                <a:spcPts val="0"/>
              </a:spcAft>
              <a:buSzPts val="2100"/>
              <a:buNone/>
              <a:defRPr/>
            </a:lvl6pPr>
            <a:lvl7pPr lvl="6" rtl="0" algn="l">
              <a:lnSpc>
                <a:spcPct val="100000"/>
              </a:lnSpc>
              <a:spcBef>
                <a:spcPts val="0"/>
              </a:spcBef>
              <a:spcAft>
                <a:spcPts val="0"/>
              </a:spcAft>
              <a:buSzPts val="2100"/>
              <a:buNone/>
              <a:defRPr/>
            </a:lvl7pPr>
            <a:lvl8pPr lvl="7" rtl="0" algn="l">
              <a:lnSpc>
                <a:spcPct val="100000"/>
              </a:lnSpc>
              <a:spcBef>
                <a:spcPts val="0"/>
              </a:spcBef>
              <a:spcAft>
                <a:spcPts val="0"/>
              </a:spcAft>
              <a:buSzPts val="2100"/>
              <a:buNone/>
              <a:defRPr/>
            </a:lvl8pPr>
            <a:lvl9pPr lvl="8" rtl="0" algn="l">
              <a:lnSpc>
                <a:spcPct val="100000"/>
              </a:lnSpc>
              <a:spcBef>
                <a:spcPts val="0"/>
              </a:spcBef>
              <a:spcAft>
                <a:spcPts val="0"/>
              </a:spcAft>
              <a:buSzPts val="2100"/>
              <a:buNone/>
              <a:defRPr/>
            </a:lvl9pPr>
          </a:lstStyle>
          <a:p/>
        </p:txBody>
      </p:sp>
      <p:sp>
        <p:nvSpPr>
          <p:cNvPr id="80" name="Google Shape;80;p18"/>
          <p:cNvSpPr txBox="1"/>
          <p:nvPr>
            <p:ph idx="1" type="body"/>
          </p:nvPr>
        </p:nvSpPr>
        <p:spPr>
          <a:xfrm>
            <a:off x="1171575" y="1021842"/>
            <a:ext cx="6753300" cy="253800"/>
          </a:xfrm>
          <a:prstGeom prst="rect">
            <a:avLst/>
          </a:prstGeom>
          <a:noFill/>
          <a:ln>
            <a:noFill/>
          </a:ln>
        </p:spPr>
        <p:txBody>
          <a:bodyPr anchorCtr="0" anchor="b" bIns="34275" lIns="68575" spcFirstLastPara="1" rIns="68575" wrap="square" tIns="34275">
            <a:normAutofit/>
          </a:bodyPr>
          <a:lstStyle>
            <a:lvl1pPr indent="-228600" lvl="0" marL="457200" rtl="0" algn="l">
              <a:lnSpc>
                <a:spcPct val="90000"/>
              </a:lnSpc>
              <a:spcBef>
                <a:spcPts val="0"/>
              </a:spcBef>
              <a:spcAft>
                <a:spcPts val="0"/>
              </a:spcAft>
              <a:buClr>
                <a:schemeClr val="accent1"/>
              </a:buClr>
              <a:buSzPts val="800"/>
              <a:buFont typeface="Arial"/>
              <a:buNone/>
              <a:defRPr b="1" i="0" sz="1100" cap="none">
                <a:solidFill>
                  <a:schemeClr val="accent1"/>
                </a:solidFill>
                <a:latin typeface="Arial"/>
                <a:ea typeface="Arial"/>
                <a:cs typeface="Arial"/>
                <a:sym typeface="Arial"/>
              </a:defRPr>
            </a:lvl1pPr>
            <a:lvl2pPr indent="-317500" lvl="1" marL="914400" rtl="0" algn="l">
              <a:lnSpc>
                <a:spcPct val="90000"/>
              </a:lnSpc>
              <a:spcBef>
                <a:spcPts val="200"/>
              </a:spcBef>
              <a:spcAft>
                <a:spcPts val="0"/>
              </a:spcAft>
              <a:buClr>
                <a:schemeClr val="accent2"/>
              </a:buClr>
              <a:buSzPts val="1400"/>
              <a:buChar char="○"/>
              <a:defRPr/>
            </a:lvl2pPr>
            <a:lvl3pPr indent="-304800" lvl="2" marL="1371600" rtl="0" algn="l">
              <a:lnSpc>
                <a:spcPct val="90000"/>
              </a:lnSpc>
              <a:spcBef>
                <a:spcPts val="1600"/>
              </a:spcBef>
              <a:spcAft>
                <a:spcPts val="0"/>
              </a:spcAft>
              <a:buClr>
                <a:schemeClr val="accent2"/>
              </a:buClr>
              <a:buSzPts val="1200"/>
              <a:buFont typeface="Rasa"/>
              <a:buChar char="■"/>
              <a:defRPr/>
            </a:lvl3pPr>
            <a:lvl4pPr indent="-317500" lvl="3" marL="1828800" rtl="0" algn="l">
              <a:lnSpc>
                <a:spcPct val="90000"/>
              </a:lnSpc>
              <a:spcBef>
                <a:spcPts val="200"/>
              </a:spcBef>
              <a:spcAft>
                <a:spcPts val="0"/>
              </a:spcAft>
              <a:buClr>
                <a:schemeClr val="accent2"/>
              </a:buClr>
              <a:buSzPts val="1400"/>
              <a:buChar char="●"/>
              <a:defRPr/>
            </a:lvl4pPr>
            <a:lvl5pPr indent="-304800" lvl="4" marL="2286000" rtl="0" algn="l">
              <a:lnSpc>
                <a:spcPct val="99000"/>
              </a:lnSpc>
              <a:spcBef>
                <a:spcPts val="1600"/>
              </a:spcBef>
              <a:spcAft>
                <a:spcPts val="0"/>
              </a:spcAft>
              <a:buSzPts val="1200"/>
              <a:buFont typeface="Rasa"/>
              <a:buChar char="○"/>
              <a:defRPr/>
            </a:lvl5pPr>
            <a:lvl6pPr indent="-304800" lvl="5" marL="2743200" rtl="0" algn="l">
              <a:lnSpc>
                <a:spcPct val="99000"/>
              </a:lnSpc>
              <a:spcBef>
                <a:spcPts val="1600"/>
              </a:spcBef>
              <a:spcAft>
                <a:spcPts val="0"/>
              </a:spcAft>
              <a:buClr>
                <a:schemeClr val="accent2"/>
              </a:buClr>
              <a:buSzPts val="1200"/>
              <a:buFont typeface="Rasa"/>
              <a:buChar char="■"/>
              <a:defRPr/>
            </a:lvl6pPr>
            <a:lvl7pPr indent="-304800" lvl="6" marL="3200400" rtl="0" algn="l">
              <a:lnSpc>
                <a:spcPct val="99000"/>
              </a:lnSpc>
              <a:spcBef>
                <a:spcPts val="1600"/>
              </a:spcBef>
              <a:spcAft>
                <a:spcPts val="0"/>
              </a:spcAft>
              <a:buClr>
                <a:schemeClr val="accent2"/>
              </a:buClr>
              <a:buSzPts val="1200"/>
              <a:buFont typeface="Rasa"/>
              <a:buChar char="●"/>
              <a:defRPr/>
            </a:lvl7pPr>
            <a:lvl8pPr indent="-304800" lvl="7" marL="3657600" rtl="0" algn="l">
              <a:lnSpc>
                <a:spcPct val="99000"/>
              </a:lnSpc>
              <a:spcBef>
                <a:spcPts val="1600"/>
              </a:spcBef>
              <a:spcAft>
                <a:spcPts val="0"/>
              </a:spcAft>
              <a:buClr>
                <a:schemeClr val="accent2"/>
              </a:buClr>
              <a:buSzPts val="1200"/>
              <a:buFont typeface="Rasa"/>
              <a:buChar char="○"/>
              <a:defRPr/>
            </a:lvl8pPr>
            <a:lvl9pPr indent="-304800" lvl="8" marL="4114800" rtl="0" algn="l">
              <a:lnSpc>
                <a:spcPct val="99000"/>
              </a:lnSpc>
              <a:spcBef>
                <a:spcPts val="1600"/>
              </a:spcBef>
              <a:spcAft>
                <a:spcPts val="1600"/>
              </a:spcAft>
              <a:buClr>
                <a:schemeClr val="accent2"/>
              </a:buClr>
              <a:buSzPts val="1200"/>
              <a:buFont typeface="Rasa"/>
              <a:buChar char="■"/>
              <a:defRPr/>
            </a:lvl9pPr>
          </a:lstStyle>
          <a:p/>
        </p:txBody>
      </p:sp>
      <p:sp>
        <p:nvSpPr>
          <p:cNvPr id="81" name="Google Shape;81;p18"/>
          <p:cNvSpPr txBox="1"/>
          <p:nvPr>
            <p:ph idx="2" type="body"/>
          </p:nvPr>
        </p:nvSpPr>
        <p:spPr>
          <a:xfrm>
            <a:off x="1176528" y="1362456"/>
            <a:ext cx="6748200" cy="2820900"/>
          </a:xfrm>
          <a:prstGeom prst="rect">
            <a:avLst/>
          </a:prstGeom>
          <a:noFill/>
          <a:ln>
            <a:noFill/>
          </a:ln>
        </p:spPr>
        <p:txBody>
          <a:bodyPr anchorCtr="0" anchor="t" bIns="34275" lIns="68575" spcFirstLastPara="1" rIns="68575" wrap="square" tIns="34275">
            <a:normAutofit/>
          </a:bodyPr>
          <a:lstStyle>
            <a:lvl1pPr indent="-298450" lvl="0" marL="457200" rtl="0" algn="l">
              <a:lnSpc>
                <a:spcPct val="90000"/>
              </a:lnSpc>
              <a:spcBef>
                <a:spcPts val="600"/>
              </a:spcBef>
              <a:spcAft>
                <a:spcPts val="0"/>
              </a:spcAft>
              <a:buClr>
                <a:schemeClr val="accent1"/>
              </a:buClr>
              <a:buSzPts val="1100"/>
              <a:buChar char="●"/>
              <a:defRPr sz="1500">
                <a:solidFill>
                  <a:schemeClr val="dk1"/>
                </a:solidFill>
              </a:defRPr>
            </a:lvl1pPr>
            <a:lvl2pPr indent="-292100" lvl="1" marL="914400" rtl="0" algn="l">
              <a:lnSpc>
                <a:spcPct val="90000"/>
              </a:lnSpc>
              <a:spcBef>
                <a:spcPts val="200"/>
              </a:spcBef>
              <a:spcAft>
                <a:spcPts val="0"/>
              </a:spcAft>
              <a:buClr>
                <a:schemeClr val="accent1"/>
              </a:buClr>
              <a:buSzPts val="1000"/>
              <a:buFont typeface="Arial"/>
              <a:buChar char="○"/>
              <a:defRPr sz="1400">
                <a:solidFill>
                  <a:schemeClr val="dk1"/>
                </a:solidFill>
              </a:defRPr>
            </a:lvl2pPr>
            <a:lvl3pPr indent="-285750" lvl="2" marL="1371600" rtl="0" algn="l">
              <a:lnSpc>
                <a:spcPct val="90000"/>
              </a:lnSpc>
              <a:spcBef>
                <a:spcPts val="1600"/>
              </a:spcBef>
              <a:spcAft>
                <a:spcPts val="0"/>
              </a:spcAft>
              <a:buClr>
                <a:schemeClr val="accent1"/>
              </a:buClr>
              <a:buSzPts val="900"/>
              <a:buFont typeface="Rasa"/>
              <a:buChar char="■"/>
              <a:defRPr sz="1400">
                <a:solidFill>
                  <a:schemeClr val="dk1"/>
                </a:solidFill>
              </a:defRPr>
            </a:lvl3pPr>
            <a:lvl4pPr indent="-285750" lvl="3" marL="1828800" rtl="0" algn="l">
              <a:lnSpc>
                <a:spcPct val="90000"/>
              </a:lnSpc>
              <a:spcBef>
                <a:spcPts val="200"/>
              </a:spcBef>
              <a:spcAft>
                <a:spcPts val="0"/>
              </a:spcAft>
              <a:buClr>
                <a:schemeClr val="accent1"/>
              </a:buClr>
              <a:buSzPts val="900"/>
              <a:buFont typeface="Arial"/>
              <a:buChar char="●"/>
              <a:defRPr sz="1200">
                <a:solidFill>
                  <a:schemeClr val="dk1"/>
                </a:solidFill>
              </a:defRPr>
            </a:lvl4pPr>
            <a:lvl5pPr indent="-273050" lvl="4" marL="2286000" rtl="0" algn="l">
              <a:lnSpc>
                <a:spcPct val="99000"/>
              </a:lnSpc>
              <a:spcBef>
                <a:spcPts val="1600"/>
              </a:spcBef>
              <a:spcAft>
                <a:spcPts val="0"/>
              </a:spcAft>
              <a:buClr>
                <a:schemeClr val="accent1"/>
              </a:buClr>
              <a:buSzPts val="700"/>
              <a:buFont typeface="Arial"/>
              <a:buChar char="○"/>
              <a:defRPr b="0" i="0" sz="1100">
                <a:solidFill>
                  <a:schemeClr val="dk1"/>
                </a:solidFill>
                <a:latin typeface="Arial"/>
                <a:ea typeface="Arial"/>
                <a:cs typeface="Arial"/>
                <a:sym typeface="Arial"/>
              </a:defRPr>
            </a:lvl5pPr>
            <a:lvl6pPr indent="-304800" lvl="5" marL="2743200" rtl="0" algn="l">
              <a:lnSpc>
                <a:spcPct val="99000"/>
              </a:lnSpc>
              <a:spcBef>
                <a:spcPts val="1600"/>
              </a:spcBef>
              <a:spcAft>
                <a:spcPts val="0"/>
              </a:spcAft>
              <a:buClr>
                <a:schemeClr val="accent2"/>
              </a:buClr>
              <a:buSzPts val="1200"/>
              <a:buFont typeface="Rasa"/>
              <a:buChar char="■"/>
              <a:defRPr/>
            </a:lvl6pPr>
            <a:lvl7pPr indent="-304800" lvl="6" marL="3200400" rtl="0" algn="l">
              <a:lnSpc>
                <a:spcPct val="99000"/>
              </a:lnSpc>
              <a:spcBef>
                <a:spcPts val="1600"/>
              </a:spcBef>
              <a:spcAft>
                <a:spcPts val="0"/>
              </a:spcAft>
              <a:buClr>
                <a:schemeClr val="accent2"/>
              </a:buClr>
              <a:buSzPts val="1200"/>
              <a:buFont typeface="Rasa"/>
              <a:buChar char="●"/>
              <a:defRPr/>
            </a:lvl7pPr>
            <a:lvl8pPr indent="-304800" lvl="7" marL="3657600" rtl="0" algn="l">
              <a:lnSpc>
                <a:spcPct val="99000"/>
              </a:lnSpc>
              <a:spcBef>
                <a:spcPts val="1600"/>
              </a:spcBef>
              <a:spcAft>
                <a:spcPts val="0"/>
              </a:spcAft>
              <a:buClr>
                <a:schemeClr val="accent2"/>
              </a:buClr>
              <a:buSzPts val="1200"/>
              <a:buFont typeface="Rasa"/>
              <a:buChar char="○"/>
              <a:defRPr/>
            </a:lvl8pPr>
            <a:lvl9pPr indent="-304800" lvl="8" marL="4114800" rtl="0" algn="l">
              <a:lnSpc>
                <a:spcPct val="99000"/>
              </a:lnSpc>
              <a:spcBef>
                <a:spcPts val="1600"/>
              </a:spcBef>
              <a:spcAft>
                <a:spcPts val="1600"/>
              </a:spcAft>
              <a:buClr>
                <a:schemeClr val="accent2"/>
              </a:buClr>
              <a:buSzPts val="1200"/>
              <a:buFont typeface="Rasa"/>
              <a:buChar char="■"/>
              <a:defRPr/>
            </a:lvl9pPr>
          </a:lstStyle>
          <a:p/>
        </p:txBody>
      </p:sp>
    </p:spTree>
  </p:cSld>
  <p:clrMapOvr>
    <a:masterClrMapping/>
  </p:clrMapOvr>
  <p:transition spd="slow">
    <p:push/>
  </p:transition>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1 1 1">
  <p:cSld name="TITLE_2_1_1">
    <p:bg>
      <p:bgPr>
        <a:solidFill>
          <a:schemeClr val="accent3"/>
        </a:solidFill>
      </p:bgPr>
    </p:bg>
    <p:spTree>
      <p:nvGrpSpPr>
        <p:cNvPr id="82" name="Shape 82"/>
        <p:cNvGrpSpPr/>
        <p:nvPr/>
      </p:nvGrpSpPr>
      <p:grpSpPr>
        <a:xfrm>
          <a:off x="0" y="0"/>
          <a:ext cx="0" cy="0"/>
          <a:chOff x="0" y="0"/>
          <a:chExt cx="0" cy="0"/>
        </a:xfrm>
      </p:grpSpPr>
      <p:pic>
        <p:nvPicPr>
          <p:cNvPr id="83" name="Google Shape;83;p19"/>
          <p:cNvPicPr preferRelativeResize="0"/>
          <p:nvPr/>
        </p:nvPicPr>
        <p:blipFill rotWithShape="1">
          <a:blip r:embed="rId2">
            <a:alphaModFix/>
          </a:blip>
          <a:srcRect b="7842" l="7468" r="7468" t="10975"/>
          <a:stretch/>
        </p:blipFill>
        <p:spPr>
          <a:xfrm>
            <a:off x="0" y="0"/>
            <a:ext cx="9144003" cy="5143501"/>
          </a:xfrm>
          <a:prstGeom prst="rect">
            <a:avLst/>
          </a:prstGeom>
          <a:noFill/>
          <a:ln>
            <a:noFill/>
          </a:ln>
        </p:spPr>
      </p:pic>
      <p:pic>
        <p:nvPicPr>
          <p:cNvPr id="84" name="Google Shape;84;p19"/>
          <p:cNvPicPr preferRelativeResize="0"/>
          <p:nvPr/>
        </p:nvPicPr>
        <p:blipFill rotWithShape="1">
          <a:blip r:embed="rId3">
            <a:alphaModFix/>
          </a:blip>
          <a:srcRect b="0" l="0" r="0" t="8096"/>
          <a:stretch/>
        </p:blipFill>
        <p:spPr>
          <a:xfrm>
            <a:off x="4531000" y="0"/>
            <a:ext cx="4064650" cy="3662702"/>
          </a:xfrm>
          <a:prstGeom prst="rect">
            <a:avLst/>
          </a:prstGeom>
          <a:noFill/>
          <a:ln>
            <a:noFill/>
          </a:ln>
        </p:spPr>
      </p:pic>
      <p:pic>
        <p:nvPicPr>
          <p:cNvPr id="85" name="Google Shape;85;p19"/>
          <p:cNvPicPr preferRelativeResize="0"/>
          <p:nvPr/>
        </p:nvPicPr>
        <p:blipFill>
          <a:blip r:embed="rId4">
            <a:alphaModFix/>
          </a:blip>
          <a:stretch>
            <a:fillRect/>
          </a:stretch>
        </p:blipFill>
        <p:spPr>
          <a:xfrm>
            <a:off x="415452" y="1336151"/>
            <a:ext cx="964095" cy="964101"/>
          </a:xfrm>
          <a:prstGeom prst="rect">
            <a:avLst/>
          </a:prstGeom>
          <a:noFill/>
          <a:ln>
            <a:noFill/>
          </a:ln>
        </p:spPr>
      </p:pic>
      <p:sp>
        <p:nvSpPr>
          <p:cNvPr id="86" name="Google Shape;86;p19"/>
          <p:cNvSpPr/>
          <p:nvPr>
            <p:ph idx="2" type="pic"/>
          </p:nvPr>
        </p:nvSpPr>
        <p:spPr>
          <a:xfrm>
            <a:off x="1554207" y="1343032"/>
            <a:ext cx="950400" cy="950400"/>
          </a:xfrm>
          <a:prstGeom prst="rect">
            <a:avLst/>
          </a:prstGeom>
          <a:noFill/>
          <a:ln>
            <a:noFill/>
          </a:ln>
        </p:spPr>
      </p:sp>
      <p:sp>
        <p:nvSpPr>
          <p:cNvPr id="87" name="Google Shape;87;p19"/>
          <p:cNvSpPr txBox="1"/>
          <p:nvPr>
            <p:ph type="ctrTitle"/>
          </p:nvPr>
        </p:nvSpPr>
        <p:spPr>
          <a:xfrm>
            <a:off x="319051" y="1894917"/>
            <a:ext cx="7523400" cy="2052600"/>
          </a:xfrm>
          <a:prstGeom prst="rect">
            <a:avLst/>
          </a:prstGeom>
        </p:spPr>
        <p:txBody>
          <a:bodyPr anchorCtr="0" anchor="b" bIns="91425" lIns="91425" spcFirstLastPara="1" rIns="91425" wrap="square" tIns="91425">
            <a:normAutofit/>
          </a:bodyPr>
          <a:lstStyle>
            <a:lvl1pPr lvl="0" rtl="0">
              <a:spcBef>
                <a:spcPts val="0"/>
              </a:spcBef>
              <a:spcAft>
                <a:spcPts val="0"/>
              </a:spcAft>
              <a:buSzPts val="4600"/>
              <a:buNone/>
              <a:defRPr sz="4600"/>
            </a:lvl1pPr>
            <a:lvl2pPr lvl="1" rtl="0">
              <a:spcBef>
                <a:spcPts val="0"/>
              </a:spcBef>
              <a:spcAft>
                <a:spcPts val="0"/>
              </a:spcAft>
              <a:buSzPts val="4600"/>
              <a:buNone/>
              <a:defRPr sz="4600"/>
            </a:lvl2pPr>
            <a:lvl3pPr lvl="2" rtl="0">
              <a:spcBef>
                <a:spcPts val="0"/>
              </a:spcBef>
              <a:spcAft>
                <a:spcPts val="0"/>
              </a:spcAft>
              <a:buSzPts val="4600"/>
              <a:buNone/>
              <a:defRPr sz="4600"/>
            </a:lvl3pPr>
            <a:lvl4pPr lvl="3" rtl="0">
              <a:spcBef>
                <a:spcPts val="0"/>
              </a:spcBef>
              <a:spcAft>
                <a:spcPts val="0"/>
              </a:spcAft>
              <a:buSzPts val="4600"/>
              <a:buNone/>
              <a:defRPr sz="4600"/>
            </a:lvl4pPr>
            <a:lvl5pPr lvl="4" rtl="0">
              <a:spcBef>
                <a:spcPts val="0"/>
              </a:spcBef>
              <a:spcAft>
                <a:spcPts val="0"/>
              </a:spcAft>
              <a:buSzPts val="4600"/>
              <a:buNone/>
              <a:defRPr sz="4600"/>
            </a:lvl5pPr>
            <a:lvl6pPr lvl="5" rtl="0">
              <a:spcBef>
                <a:spcPts val="0"/>
              </a:spcBef>
              <a:spcAft>
                <a:spcPts val="0"/>
              </a:spcAft>
              <a:buSzPts val="4600"/>
              <a:buNone/>
              <a:defRPr sz="4600"/>
            </a:lvl6pPr>
            <a:lvl7pPr lvl="6" rtl="0">
              <a:spcBef>
                <a:spcPts val="0"/>
              </a:spcBef>
              <a:spcAft>
                <a:spcPts val="0"/>
              </a:spcAft>
              <a:buSzPts val="4600"/>
              <a:buNone/>
              <a:defRPr sz="4600"/>
            </a:lvl7pPr>
            <a:lvl8pPr lvl="7" rtl="0">
              <a:spcBef>
                <a:spcPts val="0"/>
              </a:spcBef>
              <a:spcAft>
                <a:spcPts val="0"/>
              </a:spcAft>
              <a:buSzPts val="4600"/>
              <a:buNone/>
              <a:defRPr sz="4600"/>
            </a:lvl8pPr>
            <a:lvl9pPr lvl="8" rtl="0">
              <a:spcBef>
                <a:spcPts val="0"/>
              </a:spcBef>
              <a:spcAft>
                <a:spcPts val="0"/>
              </a:spcAft>
              <a:buSzPts val="4600"/>
              <a:buNone/>
              <a:defRPr sz="4600"/>
            </a:lvl9pPr>
          </a:lstStyle>
          <a:p/>
        </p:txBody>
      </p:sp>
      <p:sp>
        <p:nvSpPr>
          <p:cNvPr id="88" name="Google Shape;88;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cxnSp>
        <p:nvCxnSpPr>
          <p:cNvPr id="89" name="Google Shape;89;p19"/>
          <p:cNvCxnSpPr/>
          <p:nvPr/>
        </p:nvCxnSpPr>
        <p:spPr>
          <a:xfrm>
            <a:off x="418156" y="4053921"/>
            <a:ext cx="8149200" cy="0"/>
          </a:xfrm>
          <a:prstGeom prst="straightConnector1">
            <a:avLst/>
          </a:prstGeom>
          <a:noFill/>
          <a:ln cap="flat" cmpd="sng" w="9525">
            <a:solidFill>
              <a:srgbClr val="717171"/>
            </a:solidFill>
            <a:prstDash val="solid"/>
            <a:round/>
            <a:headEnd len="med" w="med" type="none"/>
            <a:tailEnd len="med" w="med"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p:cSld name="TITLE_AND_BODY_3_1">
    <p:bg>
      <p:bgPr>
        <a:solidFill>
          <a:schemeClr val="lt1"/>
        </a:solidFill>
      </p:bgPr>
    </p:bg>
    <p:spTree>
      <p:nvGrpSpPr>
        <p:cNvPr id="90" name="Shape 90"/>
        <p:cNvGrpSpPr/>
        <p:nvPr/>
      </p:nvGrpSpPr>
      <p:grpSpPr>
        <a:xfrm>
          <a:off x="0" y="0"/>
          <a:ext cx="0" cy="0"/>
          <a:chOff x="0" y="0"/>
          <a:chExt cx="0" cy="0"/>
        </a:xfrm>
      </p:grpSpPr>
      <p:pic>
        <p:nvPicPr>
          <p:cNvPr id="91" name="Google Shape;91;p20"/>
          <p:cNvPicPr preferRelativeResize="0"/>
          <p:nvPr/>
        </p:nvPicPr>
        <p:blipFill rotWithShape="1">
          <a:blip r:embed="rId2">
            <a:alphaModFix amt="45000"/>
          </a:blip>
          <a:srcRect b="0" l="3799" r="0" t="5624"/>
          <a:stretch/>
        </p:blipFill>
        <p:spPr>
          <a:xfrm>
            <a:off x="0" y="0"/>
            <a:ext cx="9422449" cy="5443426"/>
          </a:xfrm>
          <a:prstGeom prst="rect">
            <a:avLst/>
          </a:prstGeom>
          <a:noFill/>
          <a:ln>
            <a:noFill/>
          </a:ln>
        </p:spPr>
      </p:pic>
      <p:sp>
        <p:nvSpPr>
          <p:cNvPr id="92" name="Google Shape;92;p20"/>
          <p:cNvSpPr txBox="1"/>
          <p:nvPr>
            <p:ph type="title"/>
          </p:nvPr>
        </p:nvSpPr>
        <p:spPr>
          <a:xfrm>
            <a:off x="387900" y="673625"/>
            <a:ext cx="63537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3" name="Google Shape;93;p20"/>
          <p:cNvSpPr txBox="1"/>
          <p:nvPr>
            <p:ph idx="1" type="body"/>
          </p:nvPr>
        </p:nvSpPr>
        <p:spPr>
          <a:xfrm>
            <a:off x="387900" y="1381075"/>
            <a:ext cx="63537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94" name="Google Shape;94;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1">
  <p:cSld name="CUSTOM_17_1">
    <p:spTree>
      <p:nvGrpSpPr>
        <p:cNvPr id="95" name="Shape 95"/>
        <p:cNvGrpSpPr/>
        <p:nvPr/>
      </p:nvGrpSpPr>
      <p:grpSpPr>
        <a:xfrm>
          <a:off x="0" y="0"/>
          <a:ext cx="0" cy="0"/>
          <a:chOff x="0" y="0"/>
          <a:chExt cx="0" cy="0"/>
        </a:xfrm>
      </p:grpSpPr>
      <p:pic>
        <p:nvPicPr>
          <p:cNvPr id="96" name="Google Shape;96;p21"/>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97" name="Google Shape;97;p21"/>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98" name="Google Shape;98;p21"/>
          <p:cNvPicPr preferRelativeResize="0"/>
          <p:nvPr/>
        </p:nvPicPr>
        <p:blipFill rotWithShape="1">
          <a:blip r:embed="rId4">
            <a:alphaModFix/>
          </a:blip>
          <a:srcRect b="6040" l="7466" r="5105" t="10978"/>
          <a:stretch/>
        </p:blipFill>
        <p:spPr>
          <a:xfrm>
            <a:off x="0" y="0"/>
            <a:ext cx="9398098" cy="5257451"/>
          </a:xfrm>
          <a:prstGeom prst="rect">
            <a:avLst/>
          </a:prstGeom>
          <a:noFill/>
          <a:ln>
            <a:noFill/>
          </a:ln>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3_2">
    <p:spTree>
      <p:nvGrpSpPr>
        <p:cNvPr id="99" name="Shape 99"/>
        <p:cNvGrpSpPr/>
        <p:nvPr/>
      </p:nvGrpSpPr>
      <p:grpSpPr>
        <a:xfrm>
          <a:off x="0" y="0"/>
          <a:ext cx="0" cy="0"/>
          <a:chOff x="0" y="0"/>
          <a:chExt cx="0" cy="0"/>
        </a:xfrm>
      </p:grpSpPr>
      <p:sp>
        <p:nvSpPr>
          <p:cNvPr id="100" name="Google Shape;100;p2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1" name="Google Shape;101;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102" name="Google Shape;102;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103" name="Shape 103"/>
        <p:cNvGrpSpPr/>
        <p:nvPr/>
      </p:nvGrpSpPr>
      <p:grpSpPr>
        <a:xfrm>
          <a:off x="0" y="0"/>
          <a:ext cx="0" cy="0"/>
          <a:chOff x="0" y="0"/>
          <a:chExt cx="0" cy="0"/>
        </a:xfrm>
      </p:grpSpPr>
      <p:pic>
        <p:nvPicPr>
          <p:cNvPr id="104" name="Google Shape;104;p23"/>
          <p:cNvPicPr preferRelativeResize="0"/>
          <p:nvPr/>
        </p:nvPicPr>
        <p:blipFill rotWithShape="1">
          <a:blip r:embed="rId2">
            <a:alphaModFix amt="47000"/>
          </a:blip>
          <a:srcRect b="25539" l="0" r="6872" t="0"/>
          <a:stretch/>
        </p:blipFill>
        <p:spPr>
          <a:xfrm>
            <a:off x="6041575" y="3058450"/>
            <a:ext cx="3102427" cy="2085051"/>
          </a:xfrm>
          <a:prstGeom prst="rect">
            <a:avLst/>
          </a:prstGeom>
          <a:noFill/>
          <a:ln>
            <a:noFill/>
          </a:ln>
        </p:spPr>
      </p:pic>
      <p:sp>
        <p:nvSpPr>
          <p:cNvPr id="105" name="Google Shape;105;p23"/>
          <p:cNvSpPr txBox="1"/>
          <p:nvPr>
            <p:ph type="title"/>
          </p:nvPr>
        </p:nvSpPr>
        <p:spPr>
          <a:xfrm>
            <a:off x="720000" y="540000"/>
            <a:ext cx="77040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6" name="Google Shape;106;p23"/>
          <p:cNvSpPr txBox="1"/>
          <p:nvPr>
            <p:ph idx="1" type="body"/>
          </p:nvPr>
        </p:nvSpPr>
        <p:spPr>
          <a:xfrm>
            <a:off x="720000" y="1313400"/>
            <a:ext cx="5847000" cy="3179400"/>
          </a:xfrm>
          <a:prstGeom prst="rect">
            <a:avLst/>
          </a:prstGeom>
        </p:spPr>
        <p:txBody>
          <a:bodyPr anchorCtr="0" anchor="t" bIns="91425" lIns="91425" spcFirstLastPara="1" rIns="91425" wrap="square" tIns="91425">
            <a:normAutofit/>
          </a:bodyPr>
          <a:lstStyle>
            <a:lvl1pPr indent="-304800" lvl="0" marL="457200" rtl="0">
              <a:spcBef>
                <a:spcPts val="0"/>
              </a:spcBef>
              <a:spcAft>
                <a:spcPts val="0"/>
              </a:spcAft>
              <a:buSzPts val="1200"/>
              <a:buChar char="●"/>
              <a:defRPr sz="12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
    <p:spTree>
      <p:nvGrpSpPr>
        <p:cNvPr id="107" name="Shape 107"/>
        <p:cNvGrpSpPr/>
        <p:nvPr/>
      </p:nvGrpSpPr>
      <p:grpSpPr>
        <a:xfrm>
          <a:off x="0" y="0"/>
          <a:ext cx="0" cy="0"/>
          <a:chOff x="0" y="0"/>
          <a:chExt cx="0" cy="0"/>
        </a:xfrm>
      </p:grpSpPr>
      <p:pic>
        <p:nvPicPr>
          <p:cNvPr id="108" name="Google Shape;108;p2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3 1">
  <p:cSld name="TITLE_ONLY_3_1">
    <p:spTree>
      <p:nvGrpSpPr>
        <p:cNvPr id="109" name="Shape 109"/>
        <p:cNvGrpSpPr/>
        <p:nvPr/>
      </p:nvGrpSpPr>
      <p:grpSpPr>
        <a:xfrm>
          <a:off x="0" y="0"/>
          <a:ext cx="0" cy="0"/>
          <a:chOff x="0" y="0"/>
          <a:chExt cx="0" cy="0"/>
        </a:xfrm>
      </p:grpSpPr>
      <p:pic>
        <p:nvPicPr>
          <p:cNvPr id="110" name="Google Shape;110;p25"/>
          <p:cNvPicPr preferRelativeResize="0"/>
          <p:nvPr/>
        </p:nvPicPr>
        <p:blipFill rotWithShape="1">
          <a:blip r:embed="rId2">
            <a:alphaModFix amt="44000"/>
          </a:blip>
          <a:srcRect b="5208" l="3243" r="4334" t="6506"/>
          <a:stretch/>
        </p:blipFill>
        <p:spPr>
          <a:xfrm>
            <a:off x="0" y="0"/>
            <a:ext cx="9144003" cy="5143500"/>
          </a:xfrm>
          <a:prstGeom prst="rect">
            <a:avLst/>
          </a:prstGeom>
          <a:noFill/>
          <a:ln>
            <a:noFill/>
          </a:ln>
        </p:spPr>
      </p:pic>
      <p:sp>
        <p:nvSpPr>
          <p:cNvPr id="111" name="Google Shape;111;p2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2" name="Google Shape;112;p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4 1">
  <p:cSld name="CUSTOM_26_1_4_1">
    <p:spTree>
      <p:nvGrpSpPr>
        <p:cNvPr id="113" name="Shape 113"/>
        <p:cNvGrpSpPr/>
        <p:nvPr/>
      </p:nvGrpSpPr>
      <p:grpSpPr>
        <a:xfrm>
          <a:off x="0" y="0"/>
          <a:ext cx="0" cy="0"/>
          <a:chOff x="0" y="0"/>
          <a:chExt cx="0" cy="0"/>
        </a:xfrm>
      </p:grpSpPr>
      <p:pic>
        <p:nvPicPr>
          <p:cNvPr id="114" name="Google Shape;114;p26"/>
          <p:cNvPicPr preferRelativeResize="0"/>
          <p:nvPr/>
        </p:nvPicPr>
        <p:blipFill rotWithShape="1">
          <a:blip r:embed="rId2">
            <a:alphaModFix amt="67000"/>
          </a:blip>
          <a:srcRect b="5397" l="3285" r="3116" t="5236"/>
          <a:stretch/>
        </p:blipFill>
        <p:spPr>
          <a:xfrm>
            <a:off x="0" y="0"/>
            <a:ext cx="9144003" cy="5141368"/>
          </a:xfrm>
          <a:prstGeom prst="rect">
            <a:avLst/>
          </a:prstGeom>
          <a:noFill/>
          <a:ln>
            <a:noFill/>
          </a:ln>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1 1 1">
  <p:cSld name="CUSTOM_26_1_1_1_1">
    <p:spTree>
      <p:nvGrpSpPr>
        <p:cNvPr id="115" name="Shape 115"/>
        <p:cNvGrpSpPr/>
        <p:nvPr/>
      </p:nvGrpSpPr>
      <p:grpSpPr>
        <a:xfrm>
          <a:off x="0" y="0"/>
          <a:ext cx="0" cy="0"/>
          <a:chOff x="0" y="0"/>
          <a:chExt cx="0" cy="0"/>
        </a:xfrm>
      </p:grpSpPr>
      <p:pic>
        <p:nvPicPr>
          <p:cNvPr id="116" name="Google Shape;116;p27"/>
          <p:cNvPicPr preferRelativeResize="0"/>
          <p:nvPr/>
        </p:nvPicPr>
        <p:blipFill rotWithShape="1">
          <a:blip r:embed="rId2">
            <a:alphaModFix amt="36000"/>
          </a:blip>
          <a:srcRect b="5701" l="3451" r="3264" t="5354"/>
          <a:stretch/>
        </p:blipFill>
        <p:spPr>
          <a:xfrm>
            <a:off x="-9113" y="0"/>
            <a:ext cx="9153116" cy="5143501"/>
          </a:xfrm>
          <a:prstGeom prst="rect">
            <a:avLst/>
          </a:prstGeom>
          <a:noFill/>
          <a:ln>
            <a:noFill/>
          </a:ln>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4">
  <p:cSld name="CUSTOM_26_1_4_2">
    <p:spTree>
      <p:nvGrpSpPr>
        <p:cNvPr id="117" name="Shape 117"/>
        <p:cNvGrpSpPr/>
        <p:nvPr/>
      </p:nvGrpSpPr>
      <p:grpSpPr>
        <a:xfrm>
          <a:off x="0" y="0"/>
          <a:ext cx="0" cy="0"/>
          <a:chOff x="0" y="0"/>
          <a:chExt cx="0" cy="0"/>
        </a:xfrm>
      </p:grpSpPr>
      <p:pic>
        <p:nvPicPr>
          <p:cNvPr id="118" name="Google Shape;118;p28"/>
          <p:cNvPicPr preferRelativeResize="0"/>
          <p:nvPr/>
        </p:nvPicPr>
        <p:blipFill rotWithShape="1">
          <a:blip r:embed="rId2">
            <a:alphaModFix amt="58000"/>
          </a:blip>
          <a:srcRect b="0" l="4187" r="0" t="6323"/>
          <a:stretch/>
        </p:blipFill>
        <p:spPr>
          <a:xfrm>
            <a:off x="0" y="0"/>
            <a:ext cx="9455401" cy="5443501"/>
          </a:xfrm>
          <a:prstGeom prst="rect">
            <a:avLst/>
          </a:prstGeom>
          <a:noFill/>
          <a:ln>
            <a:noFill/>
          </a:ln>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7_2">
    <p:spTree>
      <p:nvGrpSpPr>
        <p:cNvPr id="119" name="Shape 119"/>
        <p:cNvGrpSpPr/>
        <p:nvPr/>
      </p:nvGrpSpPr>
      <p:grpSpPr>
        <a:xfrm>
          <a:off x="0" y="0"/>
          <a:ext cx="0" cy="0"/>
          <a:chOff x="0" y="0"/>
          <a:chExt cx="0" cy="0"/>
        </a:xfrm>
      </p:grpSpPr>
      <p:pic>
        <p:nvPicPr>
          <p:cNvPr id="120" name="Google Shape;120;p29"/>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121" name="Google Shape;121;p29"/>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122" name="Google Shape;122;p29"/>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pic>
        <p:nvPicPr>
          <p:cNvPr id="123" name="Google Shape;123;p29"/>
          <p:cNvPicPr preferRelativeResize="0"/>
          <p:nvPr/>
        </p:nvPicPr>
        <p:blipFill rotWithShape="1">
          <a:blip r:embed="rId5">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2">
  <p:cSld name="TITLE_AND_BODY_3_3">
    <p:spTree>
      <p:nvGrpSpPr>
        <p:cNvPr id="124" name="Shape 124"/>
        <p:cNvGrpSpPr/>
        <p:nvPr/>
      </p:nvGrpSpPr>
      <p:grpSpPr>
        <a:xfrm>
          <a:off x="0" y="0"/>
          <a:ext cx="0" cy="0"/>
          <a:chOff x="0" y="0"/>
          <a:chExt cx="0" cy="0"/>
        </a:xfrm>
      </p:grpSpPr>
      <p:sp>
        <p:nvSpPr>
          <p:cNvPr id="125" name="Google Shape;125;p3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6" name="Google Shape;126;p3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127" name="Google Shape;127;p3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3">
  <p:cSld name="TITLE_AND_BODY_3_4">
    <p:spTree>
      <p:nvGrpSpPr>
        <p:cNvPr id="128" name="Shape 128"/>
        <p:cNvGrpSpPr/>
        <p:nvPr/>
      </p:nvGrpSpPr>
      <p:grpSpPr>
        <a:xfrm>
          <a:off x="0" y="0"/>
          <a:ext cx="0" cy="0"/>
          <a:chOff x="0" y="0"/>
          <a:chExt cx="0" cy="0"/>
        </a:xfrm>
      </p:grpSpPr>
      <p:sp>
        <p:nvSpPr>
          <p:cNvPr id="129" name="Google Shape;129;p3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30" name="Google Shape;130;p3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131" name="Google Shape;131;p3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p:cSld name="TITLE_AND_BODY_3_1_1">
    <p:bg>
      <p:bgPr>
        <a:solidFill>
          <a:schemeClr val="lt1"/>
        </a:solidFill>
      </p:bgPr>
    </p:bg>
    <p:spTree>
      <p:nvGrpSpPr>
        <p:cNvPr id="132" name="Shape 132"/>
        <p:cNvGrpSpPr/>
        <p:nvPr/>
      </p:nvGrpSpPr>
      <p:grpSpPr>
        <a:xfrm>
          <a:off x="0" y="0"/>
          <a:ext cx="0" cy="0"/>
          <a:chOff x="0" y="0"/>
          <a:chExt cx="0" cy="0"/>
        </a:xfrm>
      </p:grpSpPr>
      <p:pic>
        <p:nvPicPr>
          <p:cNvPr id="133" name="Google Shape;133;p32"/>
          <p:cNvPicPr preferRelativeResize="0"/>
          <p:nvPr/>
        </p:nvPicPr>
        <p:blipFill rotWithShape="1">
          <a:blip r:embed="rId2">
            <a:alphaModFix amt="70000"/>
          </a:blip>
          <a:srcRect b="0" l="14566" r="0" t="12449"/>
          <a:stretch/>
        </p:blipFill>
        <p:spPr>
          <a:xfrm flipH="1">
            <a:off x="6296150" y="0"/>
            <a:ext cx="2847851" cy="4276950"/>
          </a:xfrm>
          <a:prstGeom prst="rect">
            <a:avLst/>
          </a:prstGeom>
          <a:noFill/>
          <a:ln>
            <a:noFill/>
          </a:ln>
        </p:spPr>
      </p:pic>
      <p:pic>
        <p:nvPicPr>
          <p:cNvPr id="134" name="Google Shape;134;p32"/>
          <p:cNvPicPr preferRelativeResize="0"/>
          <p:nvPr/>
        </p:nvPicPr>
        <p:blipFill rotWithShape="1">
          <a:blip r:embed="rId3">
            <a:alphaModFix amt="60000"/>
          </a:blip>
          <a:srcRect b="5968" l="5629" r="6812" t="3320"/>
          <a:stretch/>
        </p:blipFill>
        <p:spPr>
          <a:xfrm rot="5400000">
            <a:off x="1944412" y="-2069687"/>
            <a:ext cx="5221150" cy="9178025"/>
          </a:xfrm>
          <a:prstGeom prst="rect">
            <a:avLst/>
          </a:prstGeom>
          <a:noFill/>
          <a:ln>
            <a:noFill/>
          </a:ln>
        </p:spPr>
      </p:pic>
      <p:sp>
        <p:nvSpPr>
          <p:cNvPr id="135" name="Google Shape;135;p3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p:cSld name="TITLE_AND_BODY_3_1_1_1">
    <p:bg>
      <p:bgPr>
        <a:solidFill>
          <a:schemeClr val="lt1"/>
        </a:solidFill>
      </p:bgPr>
    </p:bg>
    <p:spTree>
      <p:nvGrpSpPr>
        <p:cNvPr id="136" name="Shape 136"/>
        <p:cNvGrpSpPr/>
        <p:nvPr/>
      </p:nvGrpSpPr>
      <p:grpSpPr>
        <a:xfrm>
          <a:off x="0" y="0"/>
          <a:ext cx="0" cy="0"/>
          <a:chOff x="0" y="0"/>
          <a:chExt cx="0" cy="0"/>
        </a:xfrm>
      </p:grpSpPr>
      <p:pic>
        <p:nvPicPr>
          <p:cNvPr id="137" name="Google Shape;137;p33"/>
          <p:cNvPicPr preferRelativeResize="0"/>
          <p:nvPr/>
        </p:nvPicPr>
        <p:blipFill rotWithShape="1">
          <a:blip r:embed="rId2">
            <a:alphaModFix amt="40000"/>
          </a:blip>
          <a:srcRect b="0" l="14566" r="0" t="12449"/>
          <a:stretch/>
        </p:blipFill>
        <p:spPr>
          <a:xfrm flipH="1" rot="5400000">
            <a:off x="5581600" y="1581100"/>
            <a:ext cx="2847851" cy="4276950"/>
          </a:xfrm>
          <a:prstGeom prst="rect">
            <a:avLst/>
          </a:prstGeom>
          <a:noFill/>
          <a:ln>
            <a:noFill/>
          </a:ln>
        </p:spPr>
      </p:pic>
      <p:sp>
        <p:nvSpPr>
          <p:cNvPr id="138" name="Google Shape;138;p3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39" name="Google Shape;139;p33"/>
          <p:cNvPicPr preferRelativeResize="0"/>
          <p:nvPr/>
        </p:nvPicPr>
        <p:blipFill rotWithShape="1">
          <a:blip r:embed="rId3">
            <a:alphaModFix amt="60000"/>
          </a:blip>
          <a:srcRect b="5967" l="7220" r="6816" t="3893"/>
          <a:stretch/>
        </p:blipFill>
        <p:spPr>
          <a:xfrm flipH="1" rot="-5400000">
            <a:off x="1996851" y="-2017251"/>
            <a:ext cx="5143501" cy="9150802"/>
          </a:xfrm>
          <a:prstGeom prst="rect">
            <a:avLst/>
          </a:prstGeom>
          <a:noFill/>
          <a:ln>
            <a:noFill/>
          </a:ln>
        </p:spPr>
      </p:pic>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p:cSld name="TITLE_AND_BODY_3_1_1_1_1">
    <p:bg>
      <p:bgPr>
        <a:solidFill>
          <a:schemeClr val="lt1"/>
        </a:solidFill>
      </p:bgPr>
    </p:bg>
    <p:spTree>
      <p:nvGrpSpPr>
        <p:cNvPr id="140" name="Shape 140"/>
        <p:cNvGrpSpPr/>
        <p:nvPr/>
      </p:nvGrpSpPr>
      <p:grpSpPr>
        <a:xfrm>
          <a:off x="0" y="0"/>
          <a:ext cx="0" cy="0"/>
          <a:chOff x="0" y="0"/>
          <a:chExt cx="0" cy="0"/>
        </a:xfrm>
      </p:grpSpPr>
      <p:pic>
        <p:nvPicPr>
          <p:cNvPr id="141" name="Google Shape;141;p34"/>
          <p:cNvPicPr preferRelativeResize="0"/>
          <p:nvPr/>
        </p:nvPicPr>
        <p:blipFill rotWithShape="1">
          <a:blip r:embed="rId2">
            <a:alphaModFix amt="60000"/>
          </a:blip>
          <a:srcRect b="0" l="0" r="37745" t="0"/>
          <a:stretch/>
        </p:blipFill>
        <p:spPr>
          <a:xfrm rot="10800000">
            <a:off x="0" y="-1"/>
            <a:ext cx="1574525" cy="5143501"/>
          </a:xfrm>
          <a:prstGeom prst="rect">
            <a:avLst/>
          </a:prstGeom>
          <a:noFill/>
          <a:ln>
            <a:noFill/>
          </a:ln>
        </p:spPr>
      </p:pic>
      <p:pic>
        <p:nvPicPr>
          <p:cNvPr id="142" name="Google Shape;142;p34"/>
          <p:cNvPicPr preferRelativeResize="0"/>
          <p:nvPr/>
        </p:nvPicPr>
        <p:blipFill rotWithShape="1">
          <a:blip r:embed="rId3">
            <a:alphaModFix amt="80000"/>
          </a:blip>
          <a:srcRect b="5968" l="4942" r="7728" t="3320"/>
          <a:stretch/>
        </p:blipFill>
        <p:spPr>
          <a:xfrm rot="-5400000">
            <a:off x="1976437" y="-1990036"/>
            <a:ext cx="5184325" cy="9137198"/>
          </a:xfrm>
          <a:prstGeom prst="rect">
            <a:avLst/>
          </a:prstGeom>
          <a:noFill/>
          <a:ln>
            <a:noFill/>
          </a:ln>
        </p:spPr>
      </p:pic>
      <p:sp>
        <p:nvSpPr>
          <p:cNvPr id="143" name="Google Shape;143;p3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p:cSld name="TITLE_AND_BODY_3_1_1_1_1_1">
    <p:bg>
      <p:bgPr>
        <a:solidFill>
          <a:schemeClr val="lt1"/>
        </a:solidFill>
      </p:bgPr>
    </p:bg>
    <p:spTree>
      <p:nvGrpSpPr>
        <p:cNvPr id="144" name="Shape 144"/>
        <p:cNvGrpSpPr/>
        <p:nvPr/>
      </p:nvGrpSpPr>
      <p:grpSpPr>
        <a:xfrm>
          <a:off x="0" y="0"/>
          <a:ext cx="0" cy="0"/>
          <a:chOff x="0" y="0"/>
          <a:chExt cx="0" cy="0"/>
        </a:xfrm>
      </p:grpSpPr>
      <p:sp>
        <p:nvSpPr>
          <p:cNvPr id="145" name="Google Shape;145;p3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46" name="Google Shape;146;p35"/>
          <p:cNvPicPr preferRelativeResize="0"/>
          <p:nvPr/>
        </p:nvPicPr>
        <p:blipFill>
          <a:blip r:embed="rId2">
            <a:alphaModFix amt="80000"/>
          </a:blip>
          <a:stretch>
            <a:fillRect/>
          </a:stretch>
        </p:blipFill>
        <p:spPr>
          <a:xfrm>
            <a:off x="6773975" y="129275"/>
            <a:ext cx="2247176" cy="2360850"/>
          </a:xfrm>
          <a:prstGeom prst="rect">
            <a:avLst/>
          </a:prstGeom>
          <a:noFill/>
          <a:ln>
            <a:noFill/>
          </a:ln>
        </p:spPr>
      </p:pic>
      <p:pic>
        <p:nvPicPr>
          <p:cNvPr id="147" name="Google Shape;147;p35"/>
          <p:cNvPicPr preferRelativeResize="0"/>
          <p:nvPr/>
        </p:nvPicPr>
        <p:blipFill rotWithShape="1">
          <a:blip r:embed="rId3">
            <a:alphaModFix amt="80000"/>
          </a:blip>
          <a:srcRect b="5968" l="4942" r="7728" t="3320"/>
          <a:stretch/>
        </p:blipFill>
        <p:spPr>
          <a:xfrm rot="-5400000">
            <a:off x="1976437" y="-1990036"/>
            <a:ext cx="5184325" cy="9137198"/>
          </a:xfrm>
          <a:prstGeom prst="rect">
            <a:avLst/>
          </a:prstGeom>
          <a:noFill/>
          <a:ln>
            <a:noFill/>
          </a:ln>
        </p:spPr>
      </p:pic>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p:cSld name="TITLE_AND_BODY_3_1_1_1_1_1_1">
    <p:bg>
      <p:bgPr>
        <a:solidFill>
          <a:schemeClr val="lt1"/>
        </a:solidFill>
      </p:bgPr>
    </p:bg>
    <p:spTree>
      <p:nvGrpSpPr>
        <p:cNvPr id="148" name="Shape 148"/>
        <p:cNvGrpSpPr/>
        <p:nvPr/>
      </p:nvGrpSpPr>
      <p:grpSpPr>
        <a:xfrm>
          <a:off x="0" y="0"/>
          <a:ext cx="0" cy="0"/>
          <a:chOff x="0" y="0"/>
          <a:chExt cx="0" cy="0"/>
        </a:xfrm>
      </p:grpSpPr>
      <p:sp>
        <p:nvSpPr>
          <p:cNvPr id="149" name="Google Shape;149;p3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50" name="Google Shape;150;p36"/>
          <p:cNvPicPr preferRelativeResize="0"/>
          <p:nvPr/>
        </p:nvPicPr>
        <p:blipFill>
          <a:blip r:embed="rId2">
            <a:alphaModFix amt="80000"/>
          </a:blip>
          <a:stretch>
            <a:fillRect/>
          </a:stretch>
        </p:blipFill>
        <p:spPr>
          <a:xfrm>
            <a:off x="6773975" y="129275"/>
            <a:ext cx="2247176" cy="2360850"/>
          </a:xfrm>
          <a:prstGeom prst="rect">
            <a:avLst/>
          </a:prstGeom>
          <a:noFill/>
          <a:ln>
            <a:noFill/>
          </a:ln>
        </p:spPr>
      </p:pic>
      <p:pic>
        <p:nvPicPr>
          <p:cNvPr id="151" name="Google Shape;151;p36"/>
          <p:cNvPicPr preferRelativeResize="0"/>
          <p:nvPr/>
        </p:nvPicPr>
        <p:blipFill rotWithShape="1">
          <a:blip r:embed="rId3">
            <a:alphaModFix amt="80000"/>
          </a:blip>
          <a:srcRect b="5968" l="4942" r="7728" t="3320"/>
          <a:stretch/>
        </p:blipFill>
        <p:spPr>
          <a:xfrm rot="-5400000">
            <a:off x="1976437" y="-1990036"/>
            <a:ext cx="5184325" cy="9137198"/>
          </a:xfrm>
          <a:prstGeom prst="rect">
            <a:avLst/>
          </a:prstGeom>
          <a:noFill/>
          <a:ln>
            <a:noFill/>
          </a:ln>
        </p:spPr>
      </p:pic>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2">
  <p:cSld name="TITLE_AND_BODY_3_1_1_1_1_1_1_2">
    <p:bg>
      <p:bgPr>
        <a:solidFill>
          <a:schemeClr val="lt1"/>
        </a:solidFill>
      </p:bgPr>
    </p:bg>
    <p:spTree>
      <p:nvGrpSpPr>
        <p:cNvPr id="152" name="Shape 152"/>
        <p:cNvGrpSpPr/>
        <p:nvPr/>
      </p:nvGrpSpPr>
      <p:grpSpPr>
        <a:xfrm>
          <a:off x="0" y="0"/>
          <a:ext cx="0" cy="0"/>
          <a:chOff x="0" y="0"/>
          <a:chExt cx="0" cy="0"/>
        </a:xfrm>
      </p:grpSpPr>
      <p:sp>
        <p:nvSpPr>
          <p:cNvPr id="153" name="Google Shape;153;p3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54" name="Google Shape;154;p37"/>
          <p:cNvPicPr preferRelativeResize="0"/>
          <p:nvPr/>
        </p:nvPicPr>
        <p:blipFill>
          <a:blip r:embed="rId2">
            <a:alphaModFix amt="60000"/>
          </a:blip>
          <a:stretch>
            <a:fillRect/>
          </a:stretch>
        </p:blipFill>
        <p:spPr>
          <a:xfrm>
            <a:off x="6752624" y="2667000"/>
            <a:ext cx="2234225" cy="2347225"/>
          </a:xfrm>
          <a:prstGeom prst="rect">
            <a:avLst/>
          </a:prstGeom>
          <a:noFill/>
          <a:ln>
            <a:noFill/>
          </a:ln>
        </p:spPr>
      </p:pic>
      <p:pic>
        <p:nvPicPr>
          <p:cNvPr id="155" name="Google Shape;155;p37"/>
          <p:cNvPicPr preferRelativeResize="0"/>
          <p:nvPr/>
        </p:nvPicPr>
        <p:blipFill rotWithShape="1">
          <a:blip r:embed="rId3">
            <a:alphaModFix amt="80000"/>
          </a:blip>
          <a:srcRect b="5968" l="4942" r="7728" t="3320"/>
          <a:stretch/>
        </p:blipFill>
        <p:spPr>
          <a:xfrm flipH="1" rot="5400000">
            <a:off x="1976437" y="-1990036"/>
            <a:ext cx="5184325" cy="9137198"/>
          </a:xfrm>
          <a:prstGeom prst="rect">
            <a:avLst/>
          </a:prstGeom>
          <a:noFill/>
          <a:ln>
            <a:noFill/>
          </a:ln>
        </p:spPr>
      </p:pic>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1">
  <p:cSld name="TITLE_AND_BODY_3_1_1_1_1_1_1_1">
    <p:bg>
      <p:bgPr>
        <a:solidFill>
          <a:schemeClr val="lt1"/>
        </a:solidFill>
      </p:bgPr>
    </p:bg>
    <p:spTree>
      <p:nvGrpSpPr>
        <p:cNvPr id="156" name="Shape 156"/>
        <p:cNvGrpSpPr/>
        <p:nvPr/>
      </p:nvGrpSpPr>
      <p:grpSpPr>
        <a:xfrm>
          <a:off x="0" y="0"/>
          <a:ext cx="0" cy="0"/>
          <a:chOff x="0" y="0"/>
          <a:chExt cx="0" cy="0"/>
        </a:xfrm>
      </p:grpSpPr>
      <p:sp>
        <p:nvSpPr>
          <p:cNvPr id="157" name="Google Shape;157;p3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58" name="Google Shape;158;p38"/>
          <p:cNvPicPr preferRelativeResize="0"/>
          <p:nvPr/>
        </p:nvPicPr>
        <p:blipFill>
          <a:blip r:embed="rId2">
            <a:alphaModFix amt="80000"/>
          </a:blip>
          <a:stretch>
            <a:fillRect/>
          </a:stretch>
        </p:blipFill>
        <p:spPr>
          <a:xfrm>
            <a:off x="94572" y="3147375"/>
            <a:ext cx="1864850" cy="1914500"/>
          </a:xfrm>
          <a:prstGeom prst="rect">
            <a:avLst/>
          </a:prstGeom>
          <a:noFill/>
          <a:ln>
            <a:noFill/>
          </a:ln>
        </p:spPr>
      </p:pic>
      <p:pic>
        <p:nvPicPr>
          <p:cNvPr id="159" name="Google Shape;159;p38"/>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160" name="Google Shape;160;p38"/>
          <p:cNvPicPr preferRelativeResize="0"/>
          <p:nvPr/>
        </p:nvPicPr>
        <p:blipFill rotWithShape="1">
          <a:blip r:embed="rId4">
            <a:alphaModFix amt="80000"/>
          </a:blip>
          <a:srcRect b="5968" l="4942" r="7728" t="3320"/>
          <a:stretch/>
        </p:blipFill>
        <p:spPr>
          <a:xfrm flipH="1" rot="5400000">
            <a:off x="1976437" y="-1990036"/>
            <a:ext cx="5184325" cy="9137198"/>
          </a:xfrm>
          <a:prstGeom prst="rect">
            <a:avLst/>
          </a:prstGeom>
          <a:noFill/>
          <a:ln>
            <a:noFill/>
          </a:ln>
        </p:spPr>
      </p:pic>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1 2">
  <p:cSld name="TITLE_AND_BODY_3_1_1_1_1_1_1_1_2">
    <p:bg>
      <p:bgPr>
        <a:solidFill>
          <a:schemeClr val="lt1"/>
        </a:solidFill>
      </p:bgPr>
    </p:bg>
    <p:spTree>
      <p:nvGrpSpPr>
        <p:cNvPr id="161" name="Shape 161"/>
        <p:cNvGrpSpPr/>
        <p:nvPr/>
      </p:nvGrpSpPr>
      <p:grpSpPr>
        <a:xfrm>
          <a:off x="0" y="0"/>
          <a:ext cx="0" cy="0"/>
          <a:chOff x="0" y="0"/>
          <a:chExt cx="0" cy="0"/>
        </a:xfrm>
      </p:grpSpPr>
      <p:sp>
        <p:nvSpPr>
          <p:cNvPr id="162" name="Google Shape;162;p3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63" name="Google Shape;163;p39"/>
          <p:cNvPicPr preferRelativeResize="0"/>
          <p:nvPr/>
        </p:nvPicPr>
        <p:blipFill>
          <a:blip r:embed="rId2">
            <a:alphaModFix amt="80000"/>
          </a:blip>
          <a:stretch>
            <a:fillRect/>
          </a:stretch>
        </p:blipFill>
        <p:spPr>
          <a:xfrm>
            <a:off x="94572" y="3147375"/>
            <a:ext cx="1864850" cy="1914500"/>
          </a:xfrm>
          <a:prstGeom prst="rect">
            <a:avLst/>
          </a:prstGeom>
          <a:noFill/>
          <a:ln>
            <a:noFill/>
          </a:ln>
        </p:spPr>
      </p:pic>
      <p:pic>
        <p:nvPicPr>
          <p:cNvPr id="164" name="Google Shape;164;p39"/>
          <p:cNvPicPr preferRelativeResize="0"/>
          <p:nvPr/>
        </p:nvPicPr>
        <p:blipFill rotWithShape="1">
          <a:blip r:embed="rId3">
            <a:alphaModFix amt="80000"/>
          </a:blip>
          <a:srcRect b="5968" l="4942" r="7728" t="3320"/>
          <a:stretch/>
        </p:blipFill>
        <p:spPr>
          <a:xfrm flipH="1" rot="5400000">
            <a:off x="1976437" y="-1990036"/>
            <a:ext cx="5184325" cy="9137198"/>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1 1">
  <p:cSld name="TITLE_AND_BODY_3_1_1_1_1_1_1_1_1">
    <p:bg>
      <p:bgPr>
        <a:solidFill>
          <a:schemeClr val="lt1"/>
        </a:solidFill>
      </p:bgPr>
    </p:bg>
    <p:spTree>
      <p:nvGrpSpPr>
        <p:cNvPr id="165" name="Shape 165"/>
        <p:cNvGrpSpPr/>
        <p:nvPr/>
      </p:nvGrpSpPr>
      <p:grpSpPr>
        <a:xfrm>
          <a:off x="0" y="0"/>
          <a:ext cx="0" cy="0"/>
          <a:chOff x="0" y="0"/>
          <a:chExt cx="0" cy="0"/>
        </a:xfrm>
      </p:grpSpPr>
      <p:sp>
        <p:nvSpPr>
          <p:cNvPr id="166" name="Google Shape;166;p4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pic>
        <p:nvPicPr>
          <p:cNvPr id="167" name="Google Shape;167;p40"/>
          <p:cNvPicPr preferRelativeResize="0"/>
          <p:nvPr/>
        </p:nvPicPr>
        <p:blipFill>
          <a:blip r:embed="rId2">
            <a:alphaModFix amt="47000"/>
          </a:blip>
          <a:stretch>
            <a:fillRect/>
          </a:stretch>
        </p:blipFill>
        <p:spPr>
          <a:xfrm>
            <a:off x="6228597" y="6813"/>
            <a:ext cx="2915405" cy="5143499"/>
          </a:xfrm>
          <a:prstGeom prst="rect">
            <a:avLst/>
          </a:prstGeom>
          <a:noFill/>
          <a:ln>
            <a:noFill/>
          </a:ln>
        </p:spPr>
      </p:pic>
      <p:pic>
        <p:nvPicPr>
          <p:cNvPr id="168" name="Google Shape;168;p40"/>
          <p:cNvPicPr preferRelativeResize="0"/>
          <p:nvPr/>
        </p:nvPicPr>
        <p:blipFill rotWithShape="1">
          <a:blip r:embed="rId3">
            <a:alphaModFix amt="69000"/>
          </a:blip>
          <a:srcRect b="5968" l="4942" r="7728" t="3320"/>
          <a:stretch/>
        </p:blipFill>
        <p:spPr>
          <a:xfrm flipH="1" rot="5400000">
            <a:off x="1976437" y="-1990036"/>
            <a:ext cx="5184325" cy="9137198"/>
          </a:xfrm>
          <a:prstGeom prst="rect">
            <a:avLst/>
          </a:prstGeom>
          <a:noFill/>
          <a:ln>
            <a:noFill/>
          </a:ln>
        </p:spPr>
      </p:pic>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D1EAE6"/>
        </a:solidFill>
      </p:bgPr>
    </p:bg>
    <p:spTree>
      <p:nvGrpSpPr>
        <p:cNvPr id="173" name="Shape 173"/>
        <p:cNvGrpSpPr/>
        <p:nvPr/>
      </p:nvGrpSpPr>
      <p:grpSpPr>
        <a:xfrm>
          <a:off x="0" y="0"/>
          <a:ext cx="0" cy="0"/>
          <a:chOff x="0" y="0"/>
          <a:chExt cx="0" cy="0"/>
        </a:xfrm>
      </p:grpSpPr>
      <p:sp>
        <p:nvSpPr>
          <p:cNvPr id="174" name="Google Shape;174;p42"/>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42"/>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42"/>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77" name="Google Shape;177;p42"/>
          <p:cNvPicPr preferRelativeResize="0"/>
          <p:nvPr/>
        </p:nvPicPr>
        <p:blipFill>
          <a:blip r:embed="rId2">
            <a:alphaModFix/>
          </a:blip>
          <a:stretch>
            <a:fillRect/>
          </a:stretch>
        </p:blipFill>
        <p:spPr>
          <a:xfrm>
            <a:off x="520325" y="501500"/>
            <a:ext cx="939103" cy="939100"/>
          </a:xfrm>
          <a:prstGeom prst="rect">
            <a:avLst/>
          </a:prstGeom>
          <a:noFill/>
          <a:ln>
            <a:noFill/>
          </a:ln>
        </p:spPr>
      </p:pic>
      <p:sp>
        <p:nvSpPr>
          <p:cNvPr id="178" name="Google Shape;178;p42"/>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9" name="Google Shape;179;p42"/>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p:cSld name="TITLE_1_1">
    <p:bg>
      <p:bgPr>
        <a:solidFill>
          <a:srgbClr val="D1EAE6"/>
        </a:solidFill>
      </p:bgPr>
    </p:bg>
    <p:spTree>
      <p:nvGrpSpPr>
        <p:cNvPr id="180" name="Shape 180"/>
        <p:cNvGrpSpPr/>
        <p:nvPr/>
      </p:nvGrpSpPr>
      <p:grpSpPr>
        <a:xfrm>
          <a:off x="0" y="0"/>
          <a:ext cx="0" cy="0"/>
          <a:chOff x="0" y="0"/>
          <a:chExt cx="0" cy="0"/>
        </a:xfrm>
      </p:grpSpPr>
      <p:sp>
        <p:nvSpPr>
          <p:cNvPr id="181" name="Google Shape;181;p43"/>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182" name="Google Shape;182;p43"/>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183" name="Google Shape;183;p43"/>
          <p:cNvPicPr preferRelativeResize="0"/>
          <p:nvPr/>
        </p:nvPicPr>
        <p:blipFill>
          <a:blip r:embed="rId3">
            <a:alphaModFix/>
          </a:blip>
          <a:stretch>
            <a:fillRect/>
          </a:stretch>
        </p:blipFill>
        <p:spPr>
          <a:xfrm>
            <a:off x="4259525" y="1161100"/>
            <a:ext cx="4726776" cy="2821299"/>
          </a:xfrm>
          <a:prstGeom prst="rect">
            <a:avLst/>
          </a:prstGeom>
          <a:noFill/>
          <a:ln>
            <a:noFill/>
          </a:ln>
        </p:spPr>
      </p:pic>
      <p:pic>
        <p:nvPicPr>
          <p:cNvPr id="184" name="Google Shape;184;p43"/>
          <p:cNvPicPr preferRelativeResize="0"/>
          <p:nvPr/>
        </p:nvPicPr>
        <p:blipFill>
          <a:blip r:embed="rId4">
            <a:alphaModFix/>
          </a:blip>
          <a:stretch>
            <a:fillRect/>
          </a:stretch>
        </p:blipFill>
        <p:spPr>
          <a:xfrm>
            <a:off x="1702250" y="4507350"/>
            <a:ext cx="1097280" cy="570586"/>
          </a:xfrm>
          <a:prstGeom prst="rect">
            <a:avLst/>
          </a:prstGeom>
          <a:noFill/>
          <a:ln>
            <a:noFill/>
          </a:ln>
        </p:spPr>
      </p:pic>
      <p:pic>
        <p:nvPicPr>
          <p:cNvPr id="185" name="Google Shape;185;p43"/>
          <p:cNvPicPr preferRelativeResize="0"/>
          <p:nvPr/>
        </p:nvPicPr>
        <p:blipFill>
          <a:blip r:embed="rId5">
            <a:alphaModFix/>
          </a:blip>
          <a:stretch>
            <a:fillRect/>
          </a:stretch>
        </p:blipFill>
        <p:spPr>
          <a:xfrm>
            <a:off x="-65312" y="4507338"/>
            <a:ext cx="1097280" cy="570586"/>
          </a:xfrm>
          <a:prstGeom prst="rect">
            <a:avLst/>
          </a:prstGeom>
          <a:noFill/>
          <a:ln>
            <a:noFill/>
          </a:ln>
        </p:spPr>
      </p:pic>
      <p:pic>
        <p:nvPicPr>
          <p:cNvPr id="186" name="Google Shape;186;p43"/>
          <p:cNvPicPr preferRelativeResize="0"/>
          <p:nvPr/>
        </p:nvPicPr>
        <p:blipFill>
          <a:blip r:embed="rId6">
            <a:alphaModFix/>
          </a:blip>
          <a:stretch>
            <a:fillRect/>
          </a:stretch>
        </p:blipFill>
        <p:spPr>
          <a:xfrm>
            <a:off x="3605388" y="4507338"/>
            <a:ext cx="1097280" cy="570586"/>
          </a:xfrm>
          <a:prstGeom prst="rect">
            <a:avLst/>
          </a:prstGeom>
          <a:noFill/>
          <a:ln>
            <a:noFill/>
          </a:ln>
        </p:spPr>
      </p:pic>
      <p:pic>
        <p:nvPicPr>
          <p:cNvPr id="187" name="Google Shape;187;p43"/>
          <p:cNvPicPr preferRelativeResize="0"/>
          <p:nvPr/>
        </p:nvPicPr>
        <p:blipFill>
          <a:blip r:embed="rId7">
            <a:alphaModFix/>
          </a:blip>
          <a:stretch>
            <a:fillRect/>
          </a:stretch>
        </p:blipFill>
        <p:spPr>
          <a:xfrm>
            <a:off x="2635463" y="4507338"/>
            <a:ext cx="1097280" cy="570586"/>
          </a:xfrm>
          <a:prstGeom prst="rect">
            <a:avLst/>
          </a:prstGeom>
          <a:noFill/>
          <a:ln>
            <a:noFill/>
          </a:ln>
        </p:spPr>
      </p:pic>
      <p:pic>
        <p:nvPicPr>
          <p:cNvPr id="188" name="Google Shape;188;p43"/>
          <p:cNvPicPr preferRelativeResize="0"/>
          <p:nvPr/>
        </p:nvPicPr>
        <p:blipFill>
          <a:blip r:embed="rId8">
            <a:alphaModFix/>
          </a:blip>
          <a:stretch>
            <a:fillRect/>
          </a:stretch>
        </p:blipFill>
        <p:spPr>
          <a:xfrm>
            <a:off x="7883438" y="4507338"/>
            <a:ext cx="1097280" cy="570586"/>
          </a:xfrm>
          <a:prstGeom prst="rect">
            <a:avLst/>
          </a:prstGeom>
          <a:noFill/>
          <a:ln>
            <a:noFill/>
          </a:ln>
        </p:spPr>
      </p:pic>
      <p:pic>
        <p:nvPicPr>
          <p:cNvPr id="189" name="Google Shape;189;p43"/>
          <p:cNvPicPr preferRelativeResize="0"/>
          <p:nvPr/>
        </p:nvPicPr>
        <p:blipFill>
          <a:blip r:embed="rId9">
            <a:alphaModFix/>
          </a:blip>
          <a:stretch>
            <a:fillRect/>
          </a:stretch>
        </p:blipFill>
        <p:spPr>
          <a:xfrm>
            <a:off x="760838" y="4507338"/>
            <a:ext cx="1097280" cy="570586"/>
          </a:xfrm>
          <a:prstGeom prst="rect">
            <a:avLst/>
          </a:prstGeom>
          <a:noFill/>
          <a:ln>
            <a:noFill/>
          </a:ln>
        </p:spPr>
      </p:pic>
      <p:pic>
        <p:nvPicPr>
          <p:cNvPr id="190" name="Google Shape;190;p43"/>
          <p:cNvPicPr preferRelativeResize="0"/>
          <p:nvPr/>
        </p:nvPicPr>
        <p:blipFill>
          <a:blip r:embed="rId10">
            <a:alphaModFix/>
          </a:blip>
          <a:stretch>
            <a:fillRect/>
          </a:stretch>
        </p:blipFill>
        <p:spPr>
          <a:xfrm>
            <a:off x="6786163" y="4506436"/>
            <a:ext cx="1097276" cy="572412"/>
          </a:xfrm>
          <a:prstGeom prst="rect">
            <a:avLst/>
          </a:prstGeom>
          <a:noFill/>
          <a:ln>
            <a:noFill/>
          </a:ln>
        </p:spPr>
      </p:pic>
      <p:pic>
        <p:nvPicPr>
          <p:cNvPr id="191" name="Google Shape;191;p43"/>
          <p:cNvPicPr preferRelativeResize="0"/>
          <p:nvPr/>
        </p:nvPicPr>
        <p:blipFill>
          <a:blip r:embed="rId11">
            <a:alphaModFix/>
          </a:blip>
          <a:stretch>
            <a:fillRect/>
          </a:stretch>
        </p:blipFill>
        <p:spPr>
          <a:xfrm>
            <a:off x="4577164" y="4517975"/>
            <a:ext cx="1358536" cy="570575"/>
          </a:xfrm>
          <a:prstGeom prst="rect">
            <a:avLst/>
          </a:prstGeom>
          <a:noFill/>
          <a:ln>
            <a:noFill/>
          </a:ln>
        </p:spPr>
      </p:pic>
      <p:pic>
        <p:nvPicPr>
          <p:cNvPr id="192" name="Google Shape;192;p43"/>
          <p:cNvPicPr preferRelativeResize="0"/>
          <p:nvPr/>
        </p:nvPicPr>
        <p:blipFill>
          <a:blip r:embed="rId12">
            <a:alphaModFix/>
          </a:blip>
          <a:stretch>
            <a:fillRect/>
          </a:stretch>
        </p:blipFill>
        <p:spPr>
          <a:xfrm>
            <a:off x="5920289" y="4540839"/>
            <a:ext cx="745550" cy="503600"/>
          </a:xfrm>
          <a:prstGeom prst="rect">
            <a:avLst/>
          </a:prstGeom>
          <a:noFill/>
          <a:ln>
            <a:noFill/>
          </a:ln>
        </p:spPr>
      </p:pic>
      <p:sp>
        <p:nvSpPr>
          <p:cNvPr id="193" name="Google Shape;193;p43"/>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94" name="Google Shape;194;p43"/>
          <p:cNvSpPr/>
          <p:nvPr>
            <p:ph idx="2" type="pic"/>
          </p:nvPr>
        </p:nvSpPr>
        <p:spPr>
          <a:xfrm>
            <a:off x="1532225" y="599925"/>
            <a:ext cx="945300" cy="945300"/>
          </a:xfrm>
          <a:prstGeom prst="rect">
            <a:avLst/>
          </a:prstGeom>
          <a:noFill/>
          <a:ln>
            <a:no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1">
  <p:cSld name="TITLE_1_1_1">
    <p:bg>
      <p:bgPr>
        <a:solidFill>
          <a:srgbClr val="D1EAE6"/>
        </a:solidFill>
      </p:bgPr>
    </p:bg>
    <p:spTree>
      <p:nvGrpSpPr>
        <p:cNvPr id="195" name="Shape 195"/>
        <p:cNvGrpSpPr/>
        <p:nvPr/>
      </p:nvGrpSpPr>
      <p:grpSpPr>
        <a:xfrm>
          <a:off x="0" y="0"/>
          <a:ext cx="0" cy="0"/>
          <a:chOff x="0" y="0"/>
          <a:chExt cx="0" cy="0"/>
        </a:xfrm>
      </p:grpSpPr>
      <p:sp>
        <p:nvSpPr>
          <p:cNvPr id="196" name="Google Shape;196;p44"/>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197" name="Google Shape;197;p44"/>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198" name="Google Shape;198;p44"/>
          <p:cNvPicPr preferRelativeResize="0"/>
          <p:nvPr/>
        </p:nvPicPr>
        <p:blipFill>
          <a:blip r:embed="rId3">
            <a:alphaModFix/>
          </a:blip>
          <a:stretch>
            <a:fillRect/>
          </a:stretch>
        </p:blipFill>
        <p:spPr>
          <a:xfrm>
            <a:off x="1702250" y="4507350"/>
            <a:ext cx="1097280" cy="570586"/>
          </a:xfrm>
          <a:prstGeom prst="rect">
            <a:avLst/>
          </a:prstGeom>
          <a:noFill/>
          <a:ln>
            <a:noFill/>
          </a:ln>
        </p:spPr>
      </p:pic>
      <p:pic>
        <p:nvPicPr>
          <p:cNvPr id="199" name="Google Shape;199;p44"/>
          <p:cNvPicPr preferRelativeResize="0"/>
          <p:nvPr/>
        </p:nvPicPr>
        <p:blipFill>
          <a:blip r:embed="rId4">
            <a:alphaModFix/>
          </a:blip>
          <a:stretch>
            <a:fillRect/>
          </a:stretch>
        </p:blipFill>
        <p:spPr>
          <a:xfrm>
            <a:off x="-65312" y="4507338"/>
            <a:ext cx="1097280" cy="570586"/>
          </a:xfrm>
          <a:prstGeom prst="rect">
            <a:avLst/>
          </a:prstGeom>
          <a:noFill/>
          <a:ln>
            <a:noFill/>
          </a:ln>
        </p:spPr>
      </p:pic>
      <p:pic>
        <p:nvPicPr>
          <p:cNvPr id="200" name="Google Shape;200;p44"/>
          <p:cNvPicPr preferRelativeResize="0"/>
          <p:nvPr/>
        </p:nvPicPr>
        <p:blipFill>
          <a:blip r:embed="rId5">
            <a:alphaModFix/>
          </a:blip>
          <a:stretch>
            <a:fillRect/>
          </a:stretch>
        </p:blipFill>
        <p:spPr>
          <a:xfrm>
            <a:off x="3605388" y="4507338"/>
            <a:ext cx="1097280" cy="570586"/>
          </a:xfrm>
          <a:prstGeom prst="rect">
            <a:avLst/>
          </a:prstGeom>
          <a:noFill/>
          <a:ln>
            <a:noFill/>
          </a:ln>
        </p:spPr>
      </p:pic>
      <p:pic>
        <p:nvPicPr>
          <p:cNvPr id="201" name="Google Shape;201;p44"/>
          <p:cNvPicPr preferRelativeResize="0"/>
          <p:nvPr/>
        </p:nvPicPr>
        <p:blipFill>
          <a:blip r:embed="rId6">
            <a:alphaModFix/>
          </a:blip>
          <a:stretch>
            <a:fillRect/>
          </a:stretch>
        </p:blipFill>
        <p:spPr>
          <a:xfrm>
            <a:off x="2635463" y="4507338"/>
            <a:ext cx="1097280" cy="570586"/>
          </a:xfrm>
          <a:prstGeom prst="rect">
            <a:avLst/>
          </a:prstGeom>
          <a:noFill/>
          <a:ln>
            <a:noFill/>
          </a:ln>
        </p:spPr>
      </p:pic>
      <p:pic>
        <p:nvPicPr>
          <p:cNvPr id="202" name="Google Shape;202;p44"/>
          <p:cNvPicPr preferRelativeResize="0"/>
          <p:nvPr/>
        </p:nvPicPr>
        <p:blipFill>
          <a:blip r:embed="rId7">
            <a:alphaModFix/>
          </a:blip>
          <a:stretch>
            <a:fillRect/>
          </a:stretch>
        </p:blipFill>
        <p:spPr>
          <a:xfrm>
            <a:off x="7883438" y="4507338"/>
            <a:ext cx="1097280" cy="570586"/>
          </a:xfrm>
          <a:prstGeom prst="rect">
            <a:avLst/>
          </a:prstGeom>
          <a:noFill/>
          <a:ln>
            <a:noFill/>
          </a:ln>
        </p:spPr>
      </p:pic>
      <p:pic>
        <p:nvPicPr>
          <p:cNvPr id="203" name="Google Shape;203;p44"/>
          <p:cNvPicPr preferRelativeResize="0"/>
          <p:nvPr/>
        </p:nvPicPr>
        <p:blipFill>
          <a:blip r:embed="rId8">
            <a:alphaModFix/>
          </a:blip>
          <a:stretch>
            <a:fillRect/>
          </a:stretch>
        </p:blipFill>
        <p:spPr>
          <a:xfrm>
            <a:off x="760838" y="4507338"/>
            <a:ext cx="1097280" cy="570586"/>
          </a:xfrm>
          <a:prstGeom prst="rect">
            <a:avLst/>
          </a:prstGeom>
          <a:noFill/>
          <a:ln>
            <a:noFill/>
          </a:ln>
        </p:spPr>
      </p:pic>
      <p:pic>
        <p:nvPicPr>
          <p:cNvPr id="204" name="Google Shape;204;p44"/>
          <p:cNvPicPr preferRelativeResize="0"/>
          <p:nvPr/>
        </p:nvPicPr>
        <p:blipFill>
          <a:blip r:embed="rId9">
            <a:alphaModFix/>
          </a:blip>
          <a:stretch>
            <a:fillRect/>
          </a:stretch>
        </p:blipFill>
        <p:spPr>
          <a:xfrm>
            <a:off x="6786163" y="4506436"/>
            <a:ext cx="1097276" cy="572412"/>
          </a:xfrm>
          <a:prstGeom prst="rect">
            <a:avLst/>
          </a:prstGeom>
          <a:noFill/>
          <a:ln>
            <a:noFill/>
          </a:ln>
        </p:spPr>
      </p:pic>
      <p:pic>
        <p:nvPicPr>
          <p:cNvPr id="205" name="Google Shape;205;p44"/>
          <p:cNvPicPr preferRelativeResize="0"/>
          <p:nvPr/>
        </p:nvPicPr>
        <p:blipFill>
          <a:blip r:embed="rId10">
            <a:alphaModFix/>
          </a:blip>
          <a:stretch>
            <a:fillRect/>
          </a:stretch>
        </p:blipFill>
        <p:spPr>
          <a:xfrm>
            <a:off x="4577164" y="4517975"/>
            <a:ext cx="1358536" cy="570575"/>
          </a:xfrm>
          <a:prstGeom prst="rect">
            <a:avLst/>
          </a:prstGeom>
          <a:noFill/>
          <a:ln>
            <a:noFill/>
          </a:ln>
        </p:spPr>
      </p:pic>
      <p:pic>
        <p:nvPicPr>
          <p:cNvPr id="206" name="Google Shape;206;p44"/>
          <p:cNvPicPr preferRelativeResize="0"/>
          <p:nvPr/>
        </p:nvPicPr>
        <p:blipFill>
          <a:blip r:embed="rId11">
            <a:alphaModFix/>
          </a:blip>
          <a:stretch>
            <a:fillRect/>
          </a:stretch>
        </p:blipFill>
        <p:spPr>
          <a:xfrm>
            <a:off x="5920289" y="4540839"/>
            <a:ext cx="745550" cy="503600"/>
          </a:xfrm>
          <a:prstGeom prst="rect">
            <a:avLst/>
          </a:prstGeom>
          <a:noFill/>
          <a:ln>
            <a:noFill/>
          </a:ln>
        </p:spPr>
      </p:pic>
      <p:sp>
        <p:nvSpPr>
          <p:cNvPr id="207" name="Google Shape;207;p44"/>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08" name="Google Shape;208;p44"/>
          <p:cNvSpPr/>
          <p:nvPr>
            <p:ph idx="2" type="pic"/>
          </p:nvPr>
        </p:nvSpPr>
        <p:spPr>
          <a:xfrm>
            <a:off x="1532225" y="599925"/>
            <a:ext cx="945300" cy="945300"/>
          </a:xfrm>
          <a:prstGeom prst="rect">
            <a:avLst/>
          </a:prstGeom>
          <a:noFill/>
          <a:ln>
            <a:noFill/>
          </a:ln>
        </p:spPr>
      </p:sp>
      <p:pic>
        <p:nvPicPr>
          <p:cNvPr id="209" name="Google Shape;209;p44"/>
          <p:cNvPicPr preferRelativeResize="0"/>
          <p:nvPr/>
        </p:nvPicPr>
        <p:blipFill>
          <a:blip r:embed="rId12">
            <a:alphaModFix/>
          </a:blip>
          <a:stretch>
            <a:fillRect/>
          </a:stretch>
        </p:blipFill>
        <p:spPr>
          <a:xfrm>
            <a:off x="4452376" y="1099673"/>
            <a:ext cx="4309924" cy="2944150"/>
          </a:xfrm>
          <a:prstGeom prst="rect">
            <a:avLst/>
          </a:prstGeom>
          <a:noFill/>
          <a:ln>
            <a:noFill/>
          </a:ln>
        </p:spPr>
      </p:pic>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210" name="Shape 210"/>
        <p:cNvGrpSpPr/>
        <p:nvPr/>
      </p:nvGrpSpPr>
      <p:grpSpPr>
        <a:xfrm>
          <a:off x="0" y="0"/>
          <a:ext cx="0" cy="0"/>
          <a:chOff x="0" y="0"/>
          <a:chExt cx="0" cy="0"/>
        </a:xfrm>
      </p:grpSpPr>
      <p:pic>
        <p:nvPicPr>
          <p:cNvPr id="211" name="Google Shape;211;p45"/>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212" name="Google Shape;212;p45"/>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213" name="Google Shape;213;p45"/>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1">
  <p:cSld name="MAIN_POINT_1_1">
    <p:bg>
      <p:bgPr>
        <a:solidFill>
          <a:schemeClr val="dk2"/>
        </a:solidFill>
      </p:bgPr>
    </p:bg>
    <p:spTree>
      <p:nvGrpSpPr>
        <p:cNvPr id="214" name="Shape 214"/>
        <p:cNvGrpSpPr/>
        <p:nvPr/>
      </p:nvGrpSpPr>
      <p:grpSpPr>
        <a:xfrm>
          <a:off x="0" y="0"/>
          <a:ext cx="0" cy="0"/>
          <a:chOff x="0" y="0"/>
          <a:chExt cx="0" cy="0"/>
        </a:xfrm>
      </p:grpSpPr>
      <p:sp>
        <p:nvSpPr>
          <p:cNvPr id="215" name="Google Shape;215;p46"/>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3600"/>
              <a:buFont typeface="Poppins"/>
              <a:buNone/>
              <a:defRPr b="1" sz="3600">
                <a:solidFill>
                  <a:schemeClr val="accent1"/>
                </a:solidFill>
                <a:latin typeface="Poppins"/>
                <a:ea typeface="Poppins"/>
                <a:cs typeface="Poppins"/>
                <a:sym typeface="Poppins"/>
              </a:defRPr>
            </a:lvl1pPr>
            <a:lvl2pPr lvl="1" rtl="0" algn="ctr">
              <a:spcBef>
                <a:spcPts val="0"/>
              </a:spcBef>
              <a:spcAft>
                <a:spcPts val="0"/>
              </a:spcAft>
              <a:buClr>
                <a:schemeClr val="accent1"/>
              </a:buClr>
              <a:buSzPts val="3600"/>
              <a:buNone/>
              <a:defRPr sz="3600">
                <a:solidFill>
                  <a:schemeClr val="accent1"/>
                </a:solidFill>
              </a:defRPr>
            </a:lvl2pPr>
            <a:lvl3pPr lvl="2" rtl="0" algn="ctr">
              <a:spcBef>
                <a:spcPts val="0"/>
              </a:spcBef>
              <a:spcAft>
                <a:spcPts val="0"/>
              </a:spcAft>
              <a:buClr>
                <a:schemeClr val="accent1"/>
              </a:buClr>
              <a:buSzPts val="3600"/>
              <a:buNone/>
              <a:defRPr sz="3600">
                <a:solidFill>
                  <a:schemeClr val="accent1"/>
                </a:solidFill>
              </a:defRPr>
            </a:lvl3pPr>
            <a:lvl4pPr lvl="3" rtl="0" algn="ctr">
              <a:spcBef>
                <a:spcPts val="0"/>
              </a:spcBef>
              <a:spcAft>
                <a:spcPts val="0"/>
              </a:spcAft>
              <a:buClr>
                <a:schemeClr val="accent1"/>
              </a:buClr>
              <a:buSzPts val="3600"/>
              <a:buNone/>
              <a:defRPr sz="3600">
                <a:solidFill>
                  <a:schemeClr val="accent1"/>
                </a:solidFill>
              </a:defRPr>
            </a:lvl4pPr>
            <a:lvl5pPr lvl="4" rtl="0" algn="ctr">
              <a:spcBef>
                <a:spcPts val="0"/>
              </a:spcBef>
              <a:spcAft>
                <a:spcPts val="0"/>
              </a:spcAft>
              <a:buClr>
                <a:schemeClr val="accent1"/>
              </a:buClr>
              <a:buSzPts val="3600"/>
              <a:buNone/>
              <a:defRPr sz="3600">
                <a:solidFill>
                  <a:schemeClr val="accent1"/>
                </a:solidFill>
              </a:defRPr>
            </a:lvl5pPr>
            <a:lvl6pPr lvl="5" rtl="0" algn="ctr">
              <a:spcBef>
                <a:spcPts val="0"/>
              </a:spcBef>
              <a:spcAft>
                <a:spcPts val="0"/>
              </a:spcAft>
              <a:buClr>
                <a:schemeClr val="accent1"/>
              </a:buClr>
              <a:buSzPts val="3600"/>
              <a:buNone/>
              <a:defRPr sz="3600">
                <a:solidFill>
                  <a:schemeClr val="accent1"/>
                </a:solidFill>
              </a:defRPr>
            </a:lvl6pPr>
            <a:lvl7pPr lvl="6" rtl="0" algn="ctr">
              <a:spcBef>
                <a:spcPts val="0"/>
              </a:spcBef>
              <a:spcAft>
                <a:spcPts val="0"/>
              </a:spcAft>
              <a:buClr>
                <a:schemeClr val="accent1"/>
              </a:buClr>
              <a:buSzPts val="3600"/>
              <a:buNone/>
              <a:defRPr sz="3600">
                <a:solidFill>
                  <a:schemeClr val="accent1"/>
                </a:solidFill>
              </a:defRPr>
            </a:lvl7pPr>
            <a:lvl8pPr lvl="7" rtl="0" algn="ctr">
              <a:spcBef>
                <a:spcPts val="0"/>
              </a:spcBef>
              <a:spcAft>
                <a:spcPts val="0"/>
              </a:spcAft>
              <a:buClr>
                <a:schemeClr val="accent1"/>
              </a:buClr>
              <a:buSzPts val="3600"/>
              <a:buNone/>
              <a:defRPr sz="3600">
                <a:solidFill>
                  <a:schemeClr val="accent1"/>
                </a:solidFill>
              </a:defRPr>
            </a:lvl8pPr>
            <a:lvl9pPr lvl="8" rtl="0" algn="ctr">
              <a:spcBef>
                <a:spcPts val="0"/>
              </a:spcBef>
              <a:spcAft>
                <a:spcPts val="0"/>
              </a:spcAft>
              <a:buClr>
                <a:schemeClr val="accent1"/>
              </a:buClr>
              <a:buSzPts val="3600"/>
              <a:buNone/>
              <a:defRPr sz="3600">
                <a:solidFill>
                  <a:schemeClr val="accent1"/>
                </a:solidFill>
              </a:defRPr>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solidFill>
          <a:schemeClr val="lt1"/>
        </a:solidFill>
      </p:bgPr>
    </p:bg>
    <p:spTree>
      <p:nvGrpSpPr>
        <p:cNvPr id="216" name="Shape 216"/>
        <p:cNvGrpSpPr/>
        <p:nvPr/>
      </p:nvGrpSpPr>
      <p:grpSpPr>
        <a:xfrm>
          <a:off x="0" y="0"/>
          <a:ext cx="0" cy="0"/>
          <a:chOff x="0" y="0"/>
          <a:chExt cx="0" cy="0"/>
        </a:xfrm>
      </p:grpSpPr>
      <p:sp>
        <p:nvSpPr>
          <p:cNvPr id="217" name="Google Shape;217;p47"/>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dk2"/>
              </a:buClr>
              <a:buSzPts val="3600"/>
              <a:buFont typeface="Poppins"/>
              <a:buNone/>
              <a:defRPr b="1" sz="3600">
                <a:solidFill>
                  <a:schemeClr val="dk2"/>
                </a:solidFill>
                <a:latin typeface="Poppins"/>
                <a:ea typeface="Poppins"/>
                <a:cs typeface="Poppins"/>
                <a:sym typeface="Poppins"/>
              </a:defRPr>
            </a:lvl1pPr>
            <a:lvl2pPr lvl="1" rtl="0" algn="ctr">
              <a:spcBef>
                <a:spcPts val="0"/>
              </a:spcBef>
              <a:spcAft>
                <a:spcPts val="0"/>
              </a:spcAft>
              <a:buClr>
                <a:schemeClr val="dk2"/>
              </a:buClr>
              <a:buSzPts val="3600"/>
              <a:buNone/>
              <a:defRPr sz="3600">
                <a:solidFill>
                  <a:schemeClr val="dk2"/>
                </a:solidFill>
              </a:defRPr>
            </a:lvl2pPr>
            <a:lvl3pPr lvl="2" rtl="0" algn="ctr">
              <a:spcBef>
                <a:spcPts val="0"/>
              </a:spcBef>
              <a:spcAft>
                <a:spcPts val="0"/>
              </a:spcAft>
              <a:buClr>
                <a:schemeClr val="dk2"/>
              </a:buClr>
              <a:buSzPts val="3600"/>
              <a:buNone/>
              <a:defRPr sz="3600">
                <a:solidFill>
                  <a:schemeClr val="dk2"/>
                </a:solidFill>
              </a:defRPr>
            </a:lvl3pPr>
            <a:lvl4pPr lvl="3" rtl="0" algn="ctr">
              <a:spcBef>
                <a:spcPts val="0"/>
              </a:spcBef>
              <a:spcAft>
                <a:spcPts val="0"/>
              </a:spcAft>
              <a:buClr>
                <a:schemeClr val="dk2"/>
              </a:buClr>
              <a:buSzPts val="3600"/>
              <a:buNone/>
              <a:defRPr sz="3600">
                <a:solidFill>
                  <a:schemeClr val="dk2"/>
                </a:solidFill>
              </a:defRPr>
            </a:lvl4pPr>
            <a:lvl5pPr lvl="4" rtl="0" algn="ctr">
              <a:spcBef>
                <a:spcPts val="0"/>
              </a:spcBef>
              <a:spcAft>
                <a:spcPts val="0"/>
              </a:spcAft>
              <a:buClr>
                <a:schemeClr val="dk2"/>
              </a:buClr>
              <a:buSzPts val="3600"/>
              <a:buNone/>
              <a:defRPr sz="3600">
                <a:solidFill>
                  <a:schemeClr val="dk2"/>
                </a:solidFill>
              </a:defRPr>
            </a:lvl5pPr>
            <a:lvl6pPr lvl="5" rtl="0" algn="ctr">
              <a:spcBef>
                <a:spcPts val="0"/>
              </a:spcBef>
              <a:spcAft>
                <a:spcPts val="0"/>
              </a:spcAft>
              <a:buClr>
                <a:schemeClr val="dk2"/>
              </a:buClr>
              <a:buSzPts val="3600"/>
              <a:buNone/>
              <a:defRPr sz="3600">
                <a:solidFill>
                  <a:schemeClr val="dk2"/>
                </a:solidFill>
              </a:defRPr>
            </a:lvl6pPr>
            <a:lvl7pPr lvl="6" rtl="0" algn="ctr">
              <a:spcBef>
                <a:spcPts val="0"/>
              </a:spcBef>
              <a:spcAft>
                <a:spcPts val="0"/>
              </a:spcAft>
              <a:buClr>
                <a:schemeClr val="dk2"/>
              </a:buClr>
              <a:buSzPts val="3600"/>
              <a:buNone/>
              <a:defRPr sz="3600">
                <a:solidFill>
                  <a:schemeClr val="dk2"/>
                </a:solidFill>
              </a:defRPr>
            </a:lvl7pPr>
            <a:lvl8pPr lvl="7" rtl="0" algn="ctr">
              <a:spcBef>
                <a:spcPts val="0"/>
              </a:spcBef>
              <a:spcAft>
                <a:spcPts val="0"/>
              </a:spcAft>
              <a:buClr>
                <a:schemeClr val="dk2"/>
              </a:buClr>
              <a:buSzPts val="3600"/>
              <a:buNone/>
              <a:defRPr sz="3600">
                <a:solidFill>
                  <a:schemeClr val="dk2"/>
                </a:solidFill>
              </a:defRPr>
            </a:lvl8pPr>
            <a:lvl9pPr lvl="8" rtl="0" algn="ctr">
              <a:spcBef>
                <a:spcPts val="0"/>
              </a:spcBef>
              <a:spcAft>
                <a:spcPts val="0"/>
              </a:spcAft>
              <a:buClr>
                <a:schemeClr val="dk2"/>
              </a:buClr>
              <a:buSzPts val="3600"/>
              <a:buNone/>
              <a:defRPr sz="3600">
                <a:solidFill>
                  <a:schemeClr val="dk2"/>
                </a:solidFill>
              </a:defRPr>
            </a:lvl9pPr>
          </a:lstStyle>
          <a:p/>
        </p:txBody>
      </p:sp>
      <p:sp>
        <p:nvSpPr>
          <p:cNvPr id="218" name="Google Shape;218;p47"/>
          <p:cNvSpPr txBox="1"/>
          <p:nvPr>
            <p:ph idx="1" type="subTitle"/>
          </p:nvPr>
        </p:nvSpPr>
        <p:spPr>
          <a:xfrm>
            <a:off x="1130883" y="2635600"/>
            <a:ext cx="40224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Font typeface="Inter"/>
              <a:buNone/>
              <a:defRPr sz="1400">
                <a:latin typeface="Inter"/>
                <a:ea typeface="Inter"/>
                <a:cs typeface="Inter"/>
                <a:sym typeface="Inter"/>
              </a:defRPr>
            </a:lvl1pPr>
            <a:lvl2pPr lvl="1" rtl="0" algn="ctr">
              <a:lnSpc>
                <a:spcPct val="100000"/>
              </a:lnSpc>
              <a:spcBef>
                <a:spcPts val="0"/>
              </a:spcBef>
              <a:spcAft>
                <a:spcPts val="0"/>
              </a:spcAft>
              <a:buSzPts val="2800"/>
              <a:buFont typeface="Inter"/>
              <a:buNone/>
              <a:defRPr sz="2800">
                <a:latin typeface="Inter"/>
                <a:ea typeface="Inter"/>
                <a:cs typeface="Inter"/>
                <a:sym typeface="Inter"/>
              </a:defRPr>
            </a:lvl2pPr>
            <a:lvl3pPr lvl="2" rtl="0" algn="ctr">
              <a:lnSpc>
                <a:spcPct val="100000"/>
              </a:lnSpc>
              <a:spcBef>
                <a:spcPts val="0"/>
              </a:spcBef>
              <a:spcAft>
                <a:spcPts val="0"/>
              </a:spcAft>
              <a:buSzPts val="2800"/>
              <a:buFont typeface="Inter"/>
              <a:buNone/>
              <a:defRPr sz="2800">
                <a:latin typeface="Inter"/>
                <a:ea typeface="Inter"/>
                <a:cs typeface="Inter"/>
                <a:sym typeface="Inter"/>
              </a:defRPr>
            </a:lvl3pPr>
            <a:lvl4pPr lvl="3" rtl="0" algn="ctr">
              <a:lnSpc>
                <a:spcPct val="100000"/>
              </a:lnSpc>
              <a:spcBef>
                <a:spcPts val="0"/>
              </a:spcBef>
              <a:spcAft>
                <a:spcPts val="0"/>
              </a:spcAft>
              <a:buSzPts val="2800"/>
              <a:buFont typeface="Inter"/>
              <a:buNone/>
              <a:defRPr sz="2800">
                <a:latin typeface="Inter"/>
                <a:ea typeface="Inter"/>
                <a:cs typeface="Inter"/>
                <a:sym typeface="Inter"/>
              </a:defRPr>
            </a:lvl4pPr>
            <a:lvl5pPr lvl="4" rtl="0" algn="ctr">
              <a:lnSpc>
                <a:spcPct val="100000"/>
              </a:lnSpc>
              <a:spcBef>
                <a:spcPts val="0"/>
              </a:spcBef>
              <a:spcAft>
                <a:spcPts val="0"/>
              </a:spcAft>
              <a:buSzPts val="2800"/>
              <a:buFont typeface="Inter"/>
              <a:buNone/>
              <a:defRPr sz="2800">
                <a:latin typeface="Inter"/>
                <a:ea typeface="Inter"/>
                <a:cs typeface="Inter"/>
                <a:sym typeface="Inter"/>
              </a:defRPr>
            </a:lvl5pPr>
            <a:lvl6pPr lvl="5" rtl="0" algn="ctr">
              <a:lnSpc>
                <a:spcPct val="100000"/>
              </a:lnSpc>
              <a:spcBef>
                <a:spcPts val="0"/>
              </a:spcBef>
              <a:spcAft>
                <a:spcPts val="0"/>
              </a:spcAft>
              <a:buSzPts val="2800"/>
              <a:buFont typeface="Inter"/>
              <a:buNone/>
              <a:defRPr sz="2800">
                <a:latin typeface="Inter"/>
                <a:ea typeface="Inter"/>
                <a:cs typeface="Inter"/>
                <a:sym typeface="Inter"/>
              </a:defRPr>
            </a:lvl6pPr>
            <a:lvl7pPr lvl="6" rtl="0" algn="ctr">
              <a:lnSpc>
                <a:spcPct val="100000"/>
              </a:lnSpc>
              <a:spcBef>
                <a:spcPts val="0"/>
              </a:spcBef>
              <a:spcAft>
                <a:spcPts val="0"/>
              </a:spcAft>
              <a:buSzPts val="2800"/>
              <a:buFont typeface="Inter"/>
              <a:buNone/>
              <a:defRPr sz="2800">
                <a:latin typeface="Inter"/>
                <a:ea typeface="Inter"/>
                <a:cs typeface="Inter"/>
                <a:sym typeface="Inter"/>
              </a:defRPr>
            </a:lvl7pPr>
            <a:lvl8pPr lvl="7" rtl="0" algn="ctr">
              <a:lnSpc>
                <a:spcPct val="100000"/>
              </a:lnSpc>
              <a:spcBef>
                <a:spcPts val="0"/>
              </a:spcBef>
              <a:spcAft>
                <a:spcPts val="0"/>
              </a:spcAft>
              <a:buSzPts val="2800"/>
              <a:buFont typeface="Inter"/>
              <a:buNone/>
              <a:defRPr sz="2800">
                <a:latin typeface="Inter"/>
                <a:ea typeface="Inter"/>
                <a:cs typeface="Inter"/>
                <a:sym typeface="Inter"/>
              </a:defRPr>
            </a:lvl8pPr>
            <a:lvl9pPr lvl="8" rtl="0" algn="ctr">
              <a:lnSpc>
                <a:spcPct val="100000"/>
              </a:lnSpc>
              <a:spcBef>
                <a:spcPts val="0"/>
              </a:spcBef>
              <a:spcAft>
                <a:spcPts val="0"/>
              </a:spcAft>
              <a:buSzPts val="2800"/>
              <a:buFont typeface="Inter"/>
              <a:buNone/>
              <a:defRPr sz="2800">
                <a:latin typeface="Inter"/>
                <a:ea typeface="Inter"/>
                <a:cs typeface="Inter"/>
                <a:sym typeface="Inter"/>
              </a:defRPr>
            </a:lvl9pPr>
          </a:lstStyle>
          <a:p/>
        </p:txBody>
      </p:sp>
      <p:pic>
        <p:nvPicPr>
          <p:cNvPr id="219" name="Google Shape;219;p47"/>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solidFill>
          <a:schemeClr val="accent3"/>
        </a:solidFill>
      </p:bgPr>
    </p:bg>
    <p:spTree>
      <p:nvGrpSpPr>
        <p:cNvPr id="220" name="Shape 220"/>
        <p:cNvGrpSpPr/>
        <p:nvPr/>
      </p:nvGrpSpPr>
      <p:grpSpPr>
        <a:xfrm>
          <a:off x="0" y="0"/>
          <a:ext cx="0" cy="0"/>
          <a:chOff x="0" y="0"/>
          <a:chExt cx="0" cy="0"/>
        </a:xfrm>
      </p:grpSpPr>
      <p:sp>
        <p:nvSpPr>
          <p:cNvPr id="221" name="Google Shape;221;p48"/>
          <p:cNvSpPr/>
          <p:nvPr/>
        </p:nvSpPr>
        <p:spPr>
          <a:xfrm>
            <a:off x="3897575" y="-1212200"/>
            <a:ext cx="6172500" cy="61725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48"/>
          <p:cNvSpPr txBox="1"/>
          <p:nvPr>
            <p:ph type="ctrTitle"/>
          </p:nvPr>
        </p:nvSpPr>
        <p:spPr>
          <a:xfrm>
            <a:off x="3763950" y="1315000"/>
            <a:ext cx="4650900" cy="1787100"/>
          </a:xfrm>
          <a:prstGeom prst="rect">
            <a:avLst/>
          </a:prstGeom>
          <a:effectLst>
            <a:outerShdw rotWithShape="0" algn="bl" dir="3000000" dist="38100">
              <a:schemeClr val="accent1">
                <a:alpha val="39000"/>
              </a:schemeClr>
            </a:outerShdw>
          </a:effectLst>
        </p:spPr>
        <p:txBody>
          <a:bodyPr anchorCtr="0" anchor="ctr" bIns="91425" lIns="91425" spcFirstLastPara="1" rIns="91425" wrap="square" tIns="91425">
            <a:noAutofit/>
          </a:bodyPr>
          <a:lstStyle>
            <a:lvl1pPr lvl="0" rtl="0" algn="r">
              <a:spcBef>
                <a:spcPts val="0"/>
              </a:spcBef>
              <a:spcAft>
                <a:spcPts val="0"/>
              </a:spcAft>
              <a:buSzPts val="5200"/>
              <a:buNone/>
              <a:defRPr sz="5200"/>
            </a:lvl1pPr>
            <a:lvl2pPr lvl="1" rtl="0" algn="ctr">
              <a:spcBef>
                <a:spcPts val="0"/>
              </a:spcBef>
              <a:spcAft>
                <a:spcPts val="0"/>
              </a:spcAft>
              <a:buClr>
                <a:srgbClr val="FFFFFF"/>
              </a:buClr>
              <a:buSzPts val="5200"/>
              <a:buNone/>
              <a:defRPr sz="5200">
                <a:solidFill>
                  <a:srgbClr val="FFFFFF"/>
                </a:solidFill>
              </a:defRPr>
            </a:lvl2pPr>
            <a:lvl3pPr lvl="2" rtl="0" algn="ctr">
              <a:spcBef>
                <a:spcPts val="0"/>
              </a:spcBef>
              <a:spcAft>
                <a:spcPts val="0"/>
              </a:spcAft>
              <a:buClr>
                <a:srgbClr val="FFFFFF"/>
              </a:buClr>
              <a:buSzPts val="5200"/>
              <a:buNone/>
              <a:defRPr sz="5200">
                <a:solidFill>
                  <a:srgbClr val="FFFFFF"/>
                </a:solidFill>
              </a:defRPr>
            </a:lvl3pPr>
            <a:lvl4pPr lvl="3" rtl="0" algn="ctr">
              <a:spcBef>
                <a:spcPts val="0"/>
              </a:spcBef>
              <a:spcAft>
                <a:spcPts val="0"/>
              </a:spcAft>
              <a:buClr>
                <a:srgbClr val="FFFFFF"/>
              </a:buClr>
              <a:buSzPts val="5200"/>
              <a:buNone/>
              <a:defRPr sz="5200">
                <a:solidFill>
                  <a:srgbClr val="FFFFFF"/>
                </a:solidFill>
              </a:defRPr>
            </a:lvl4pPr>
            <a:lvl5pPr lvl="4" rtl="0" algn="ctr">
              <a:spcBef>
                <a:spcPts val="0"/>
              </a:spcBef>
              <a:spcAft>
                <a:spcPts val="0"/>
              </a:spcAft>
              <a:buClr>
                <a:srgbClr val="FFFFFF"/>
              </a:buClr>
              <a:buSzPts val="5200"/>
              <a:buNone/>
              <a:defRPr sz="5200">
                <a:solidFill>
                  <a:srgbClr val="FFFFFF"/>
                </a:solidFill>
              </a:defRPr>
            </a:lvl5pPr>
            <a:lvl6pPr lvl="5" rtl="0" algn="ctr">
              <a:spcBef>
                <a:spcPts val="0"/>
              </a:spcBef>
              <a:spcAft>
                <a:spcPts val="0"/>
              </a:spcAft>
              <a:buClr>
                <a:srgbClr val="FFFFFF"/>
              </a:buClr>
              <a:buSzPts val="5200"/>
              <a:buNone/>
              <a:defRPr sz="5200">
                <a:solidFill>
                  <a:srgbClr val="FFFFFF"/>
                </a:solidFill>
              </a:defRPr>
            </a:lvl6pPr>
            <a:lvl7pPr lvl="6" rtl="0" algn="ctr">
              <a:spcBef>
                <a:spcPts val="0"/>
              </a:spcBef>
              <a:spcAft>
                <a:spcPts val="0"/>
              </a:spcAft>
              <a:buClr>
                <a:srgbClr val="FFFFFF"/>
              </a:buClr>
              <a:buSzPts val="5200"/>
              <a:buNone/>
              <a:defRPr sz="5200">
                <a:solidFill>
                  <a:srgbClr val="FFFFFF"/>
                </a:solidFill>
              </a:defRPr>
            </a:lvl7pPr>
            <a:lvl8pPr lvl="7" rtl="0" algn="ctr">
              <a:spcBef>
                <a:spcPts val="0"/>
              </a:spcBef>
              <a:spcAft>
                <a:spcPts val="0"/>
              </a:spcAft>
              <a:buClr>
                <a:srgbClr val="FFFFFF"/>
              </a:buClr>
              <a:buSzPts val="5200"/>
              <a:buNone/>
              <a:defRPr sz="5200">
                <a:solidFill>
                  <a:srgbClr val="FFFFFF"/>
                </a:solidFill>
              </a:defRPr>
            </a:lvl8pPr>
            <a:lvl9pPr lvl="8" rtl="0" algn="ctr">
              <a:spcBef>
                <a:spcPts val="0"/>
              </a:spcBef>
              <a:spcAft>
                <a:spcPts val="0"/>
              </a:spcAft>
              <a:buClr>
                <a:srgbClr val="FFFFFF"/>
              </a:buClr>
              <a:buSzPts val="5200"/>
              <a:buNone/>
              <a:defRPr sz="5200">
                <a:solidFill>
                  <a:srgbClr val="FFFFFF"/>
                </a:solidFill>
              </a:defRPr>
            </a:lvl9pPr>
          </a:lstStyle>
          <a:p/>
        </p:txBody>
      </p:sp>
      <p:sp>
        <p:nvSpPr>
          <p:cNvPr id="223" name="Google Shape;223;p48"/>
          <p:cNvSpPr txBox="1"/>
          <p:nvPr>
            <p:ph idx="1" type="subTitle"/>
          </p:nvPr>
        </p:nvSpPr>
        <p:spPr>
          <a:xfrm>
            <a:off x="4516425" y="3046125"/>
            <a:ext cx="3898500" cy="4785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800"/>
              <a:buNone/>
              <a:defRPr sz="1600">
                <a:solidFill>
                  <a:schemeClr val="dk1"/>
                </a:solidFill>
              </a:defRPr>
            </a:lvl1pPr>
            <a:lvl2pPr lvl="1" rtl="0" algn="ctr">
              <a:lnSpc>
                <a:spcPct val="100000"/>
              </a:lnSpc>
              <a:spcBef>
                <a:spcPts val="0"/>
              </a:spcBef>
              <a:spcAft>
                <a:spcPts val="0"/>
              </a:spcAft>
              <a:buClr>
                <a:srgbClr val="FFFFFF"/>
              </a:buClr>
              <a:buSzPts val="2800"/>
              <a:buNone/>
              <a:defRPr sz="2800">
                <a:solidFill>
                  <a:srgbClr val="FFFFFF"/>
                </a:solidFill>
              </a:defRPr>
            </a:lvl2pPr>
            <a:lvl3pPr lvl="2" rtl="0" algn="ctr">
              <a:lnSpc>
                <a:spcPct val="100000"/>
              </a:lnSpc>
              <a:spcBef>
                <a:spcPts val="0"/>
              </a:spcBef>
              <a:spcAft>
                <a:spcPts val="0"/>
              </a:spcAft>
              <a:buClr>
                <a:srgbClr val="FFFFFF"/>
              </a:buClr>
              <a:buSzPts val="2800"/>
              <a:buNone/>
              <a:defRPr sz="2800">
                <a:solidFill>
                  <a:srgbClr val="FFFFFF"/>
                </a:solidFill>
              </a:defRPr>
            </a:lvl3pPr>
            <a:lvl4pPr lvl="3" rtl="0" algn="ctr">
              <a:lnSpc>
                <a:spcPct val="100000"/>
              </a:lnSpc>
              <a:spcBef>
                <a:spcPts val="0"/>
              </a:spcBef>
              <a:spcAft>
                <a:spcPts val="0"/>
              </a:spcAft>
              <a:buClr>
                <a:srgbClr val="FFFFFF"/>
              </a:buClr>
              <a:buSzPts val="2800"/>
              <a:buNone/>
              <a:defRPr sz="2800">
                <a:solidFill>
                  <a:srgbClr val="FFFFFF"/>
                </a:solidFill>
              </a:defRPr>
            </a:lvl4pPr>
            <a:lvl5pPr lvl="4" rtl="0" algn="ctr">
              <a:lnSpc>
                <a:spcPct val="100000"/>
              </a:lnSpc>
              <a:spcBef>
                <a:spcPts val="0"/>
              </a:spcBef>
              <a:spcAft>
                <a:spcPts val="0"/>
              </a:spcAft>
              <a:buClr>
                <a:srgbClr val="FFFFFF"/>
              </a:buClr>
              <a:buSzPts val="2800"/>
              <a:buNone/>
              <a:defRPr sz="2800">
                <a:solidFill>
                  <a:srgbClr val="FFFFFF"/>
                </a:solidFill>
              </a:defRPr>
            </a:lvl5pPr>
            <a:lvl6pPr lvl="5" rtl="0" algn="ctr">
              <a:lnSpc>
                <a:spcPct val="100000"/>
              </a:lnSpc>
              <a:spcBef>
                <a:spcPts val="0"/>
              </a:spcBef>
              <a:spcAft>
                <a:spcPts val="0"/>
              </a:spcAft>
              <a:buClr>
                <a:srgbClr val="FFFFFF"/>
              </a:buClr>
              <a:buSzPts val="2800"/>
              <a:buNone/>
              <a:defRPr sz="2800">
                <a:solidFill>
                  <a:srgbClr val="FFFFFF"/>
                </a:solidFill>
              </a:defRPr>
            </a:lvl6pPr>
            <a:lvl7pPr lvl="6" rtl="0" algn="ctr">
              <a:lnSpc>
                <a:spcPct val="100000"/>
              </a:lnSpc>
              <a:spcBef>
                <a:spcPts val="0"/>
              </a:spcBef>
              <a:spcAft>
                <a:spcPts val="0"/>
              </a:spcAft>
              <a:buClr>
                <a:srgbClr val="FFFFFF"/>
              </a:buClr>
              <a:buSzPts val="2800"/>
              <a:buNone/>
              <a:defRPr sz="2800">
                <a:solidFill>
                  <a:srgbClr val="FFFFFF"/>
                </a:solidFill>
              </a:defRPr>
            </a:lvl7pPr>
            <a:lvl8pPr lvl="7" rtl="0" algn="ctr">
              <a:lnSpc>
                <a:spcPct val="100000"/>
              </a:lnSpc>
              <a:spcBef>
                <a:spcPts val="0"/>
              </a:spcBef>
              <a:spcAft>
                <a:spcPts val="0"/>
              </a:spcAft>
              <a:buClr>
                <a:srgbClr val="FFFFFF"/>
              </a:buClr>
              <a:buSzPts val="2800"/>
              <a:buNone/>
              <a:defRPr sz="2800">
                <a:solidFill>
                  <a:srgbClr val="FFFFFF"/>
                </a:solidFill>
              </a:defRPr>
            </a:lvl8pPr>
            <a:lvl9pPr lvl="8" rtl="0" algn="ctr">
              <a:lnSpc>
                <a:spcPct val="100000"/>
              </a:lnSpc>
              <a:spcBef>
                <a:spcPts val="0"/>
              </a:spcBef>
              <a:spcAft>
                <a:spcPts val="0"/>
              </a:spcAft>
              <a:buClr>
                <a:srgbClr val="FFFFFF"/>
              </a:buClr>
              <a:buSzPts val="2800"/>
              <a:buNone/>
              <a:defRPr sz="2800">
                <a:solidFill>
                  <a:srgbClr val="FFFFFF"/>
                </a:solidFill>
              </a:defRPr>
            </a:lvl9pPr>
          </a:lstStyle>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text 1">
  <p:cSld name="CUSTOM_4_1">
    <p:spTree>
      <p:nvGrpSpPr>
        <p:cNvPr id="224" name="Shape 224"/>
        <p:cNvGrpSpPr/>
        <p:nvPr/>
      </p:nvGrpSpPr>
      <p:grpSpPr>
        <a:xfrm>
          <a:off x="0" y="0"/>
          <a:ext cx="0" cy="0"/>
          <a:chOff x="0" y="0"/>
          <a:chExt cx="0" cy="0"/>
        </a:xfrm>
      </p:grpSpPr>
      <p:pic>
        <p:nvPicPr>
          <p:cNvPr id="225" name="Google Shape;225;p49"/>
          <p:cNvPicPr preferRelativeResize="0"/>
          <p:nvPr/>
        </p:nvPicPr>
        <p:blipFill rotWithShape="1">
          <a:blip r:embed="rId2">
            <a:alphaModFix amt="46000"/>
          </a:blip>
          <a:srcRect b="15987" l="0" r="5374" t="0"/>
          <a:stretch/>
        </p:blipFill>
        <p:spPr>
          <a:xfrm flipH="1">
            <a:off x="0" y="2368725"/>
            <a:ext cx="3705126" cy="2774774"/>
          </a:xfrm>
          <a:prstGeom prst="rect">
            <a:avLst/>
          </a:prstGeom>
          <a:noFill/>
          <a:ln>
            <a:noFill/>
          </a:ln>
        </p:spPr>
      </p:pic>
      <p:sp>
        <p:nvSpPr>
          <p:cNvPr id="226" name="Google Shape;226;p49"/>
          <p:cNvSpPr txBox="1"/>
          <p:nvPr>
            <p:ph type="title"/>
          </p:nvPr>
        </p:nvSpPr>
        <p:spPr>
          <a:xfrm>
            <a:off x="4557075" y="1620900"/>
            <a:ext cx="3867000" cy="1901700"/>
          </a:xfrm>
          <a:prstGeom prst="rect">
            <a:avLst/>
          </a:prstGeom>
        </p:spPr>
        <p:txBody>
          <a:bodyPr anchorCtr="0" anchor="t" bIns="91425" lIns="91425" spcFirstLastPara="1" rIns="91425" wrap="square" tIns="91425">
            <a:noAutofit/>
          </a:bodyPr>
          <a:lstStyle>
            <a:lvl1pPr lvl="0" rtl="0" algn="r">
              <a:spcBef>
                <a:spcPts val="0"/>
              </a:spcBef>
              <a:spcAft>
                <a:spcPts val="0"/>
              </a:spcAft>
              <a:buClr>
                <a:schemeClr val="dk2"/>
              </a:buClr>
              <a:buSzPts val="5000"/>
              <a:buNone/>
              <a:defRPr sz="6200">
                <a:solidFill>
                  <a:schemeClr val="dk2"/>
                </a:solidFill>
              </a:defRPr>
            </a:lvl1pPr>
            <a:lvl2pPr lvl="1" rtl="0" algn="r">
              <a:spcBef>
                <a:spcPts val="0"/>
              </a:spcBef>
              <a:spcAft>
                <a:spcPts val="0"/>
              </a:spcAft>
              <a:buSzPts val="2800"/>
              <a:buNone/>
              <a:defRPr/>
            </a:lvl2pPr>
            <a:lvl3pPr lvl="2" rtl="0" algn="r">
              <a:spcBef>
                <a:spcPts val="0"/>
              </a:spcBef>
              <a:spcAft>
                <a:spcPts val="0"/>
              </a:spcAft>
              <a:buSzPts val="2800"/>
              <a:buNone/>
              <a:defRPr/>
            </a:lvl3pPr>
            <a:lvl4pPr lvl="3" rtl="0" algn="r">
              <a:spcBef>
                <a:spcPts val="0"/>
              </a:spcBef>
              <a:spcAft>
                <a:spcPts val="0"/>
              </a:spcAft>
              <a:buSzPts val="2800"/>
              <a:buNone/>
              <a:defRPr/>
            </a:lvl4pPr>
            <a:lvl5pPr lvl="4" rtl="0" algn="r">
              <a:spcBef>
                <a:spcPts val="0"/>
              </a:spcBef>
              <a:spcAft>
                <a:spcPts val="0"/>
              </a:spcAft>
              <a:buSzPts val="2800"/>
              <a:buNone/>
              <a:defRPr/>
            </a:lvl5pPr>
            <a:lvl6pPr lvl="5" rtl="0" algn="r">
              <a:spcBef>
                <a:spcPts val="0"/>
              </a:spcBef>
              <a:spcAft>
                <a:spcPts val="0"/>
              </a:spcAft>
              <a:buSzPts val="2800"/>
              <a:buNone/>
              <a:defRPr/>
            </a:lvl6pPr>
            <a:lvl7pPr lvl="6" rtl="0" algn="r">
              <a:spcBef>
                <a:spcPts val="0"/>
              </a:spcBef>
              <a:spcAft>
                <a:spcPts val="0"/>
              </a:spcAft>
              <a:buSzPts val="2800"/>
              <a:buNone/>
              <a:defRPr/>
            </a:lvl7pPr>
            <a:lvl8pPr lvl="7" rtl="0" algn="r">
              <a:spcBef>
                <a:spcPts val="0"/>
              </a:spcBef>
              <a:spcAft>
                <a:spcPts val="0"/>
              </a:spcAft>
              <a:buSzPts val="2800"/>
              <a:buNone/>
              <a:defRPr/>
            </a:lvl8pPr>
            <a:lvl9pPr lvl="8" rtl="0" algn="r">
              <a:spcBef>
                <a:spcPts val="0"/>
              </a:spcBef>
              <a:spcAft>
                <a:spcPts val="0"/>
              </a:spcAft>
              <a:buSzPts val="2800"/>
              <a:buNone/>
              <a:defRPr/>
            </a:lvl9pPr>
          </a:lstStyle>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chemeClr val="accent3"/>
        </a:solidFill>
      </p:bgPr>
    </p:bg>
    <p:spTree>
      <p:nvGrpSpPr>
        <p:cNvPr id="227" name="Shape 227"/>
        <p:cNvGrpSpPr/>
        <p:nvPr/>
      </p:nvGrpSpPr>
      <p:grpSpPr>
        <a:xfrm>
          <a:off x="0" y="0"/>
          <a:ext cx="0" cy="0"/>
          <a:chOff x="0" y="0"/>
          <a:chExt cx="0" cy="0"/>
        </a:xfrm>
      </p:grpSpPr>
      <p:sp>
        <p:nvSpPr>
          <p:cNvPr id="228" name="Google Shape;228;p50"/>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50"/>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50"/>
          <p:cNvSpPr txBox="1"/>
          <p:nvPr>
            <p:ph type="title"/>
          </p:nvPr>
        </p:nvSpPr>
        <p:spPr>
          <a:xfrm>
            <a:off x="5048675" y="2907850"/>
            <a:ext cx="3193200" cy="722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3600"/>
              <a:buNone/>
              <a:defRPr sz="3600">
                <a:solidFill>
                  <a:schemeClr val="dk2"/>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231" name="Google Shape;231;p50"/>
          <p:cNvSpPr txBox="1"/>
          <p:nvPr>
            <p:ph hasCustomPrompt="1" idx="2" type="title"/>
          </p:nvPr>
        </p:nvSpPr>
        <p:spPr>
          <a:xfrm>
            <a:off x="5032925" y="10697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12000"/>
              <a:buNone/>
              <a:defRPr sz="8200">
                <a:solidFill>
                  <a:schemeClr val="dk2"/>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232" name="Google Shape;232;p50"/>
          <p:cNvSpPr txBox="1"/>
          <p:nvPr>
            <p:ph idx="1" type="subTitle"/>
          </p:nvPr>
        </p:nvSpPr>
        <p:spPr>
          <a:xfrm>
            <a:off x="5062650" y="3671500"/>
            <a:ext cx="3193200" cy="9276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233" name="Google Shape;233;p50"/>
          <p:cNvPicPr preferRelativeResize="0"/>
          <p:nvPr/>
        </p:nvPicPr>
        <p:blipFill>
          <a:blip r:embed="rId2">
            <a:alphaModFix/>
          </a:blip>
          <a:stretch>
            <a:fillRect/>
          </a:stretch>
        </p:blipFill>
        <p:spPr>
          <a:xfrm flipH="1">
            <a:off x="3309975" y="1387575"/>
            <a:ext cx="316825" cy="1041000"/>
          </a:xfrm>
          <a:prstGeom prst="rect">
            <a:avLst/>
          </a:prstGeom>
          <a:noFill/>
          <a:ln>
            <a:noFill/>
          </a:ln>
        </p:spPr>
      </p:pic>
      <p:sp>
        <p:nvSpPr>
          <p:cNvPr id="234" name="Google Shape;234;p50"/>
          <p:cNvSpPr/>
          <p:nvPr>
            <p:ph idx="3" type="pic"/>
          </p:nvPr>
        </p:nvSpPr>
        <p:spPr>
          <a:xfrm>
            <a:off x="619750" y="1651275"/>
            <a:ext cx="2415000" cy="2415000"/>
          </a:xfrm>
          <a:prstGeom prst="rect">
            <a:avLst/>
          </a:prstGeom>
          <a:no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8_1">
    <p:spTree>
      <p:nvGrpSpPr>
        <p:cNvPr id="235" name="Shape 235"/>
        <p:cNvGrpSpPr/>
        <p:nvPr/>
      </p:nvGrpSpPr>
      <p:grpSpPr>
        <a:xfrm>
          <a:off x="0" y="0"/>
          <a:ext cx="0" cy="0"/>
          <a:chOff x="0" y="0"/>
          <a:chExt cx="0" cy="0"/>
        </a:xfrm>
      </p:grpSpPr>
      <p:sp>
        <p:nvSpPr>
          <p:cNvPr id="236" name="Google Shape;236;p51"/>
          <p:cNvSpPr txBox="1"/>
          <p:nvPr>
            <p:ph type="title"/>
          </p:nvPr>
        </p:nvSpPr>
        <p:spPr>
          <a:xfrm>
            <a:off x="3940800" y="1342850"/>
            <a:ext cx="4483200" cy="1825200"/>
          </a:xfrm>
          <a:prstGeom prst="rect">
            <a:avLst/>
          </a:prstGeom>
        </p:spPr>
        <p:txBody>
          <a:bodyPr anchorCtr="0" anchor="t" bIns="91425" lIns="91425" spcFirstLastPara="1" rIns="91425" wrap="square" tIns="91425">
            <a:noAutofit/>
          </a:bodyPr>
          <a:lstStyle>
            <a:lvl1pPr lvl="0" rtl="0" algn="r">
              <a:lnSpc>
                <a:spcPct val="90000"/>
              </a:lnSpc>
              <a:spcBef>
                <a:spcPts val="0"/>
              </a:spcBef>
              <a:spcAft>
                <a:spcPts val="0"/>
              </a:spcAft>
              <a:buSzPts val="4000"/>
              <a:buNone/>
              <a:defRPr sz="3100"/>
            </a:lvl1pPr>
            <a:lvl2pPr lvl="1" rtl="0" algn="ctr">
              <a:spcBef>
                <a:spcPts val="0"/>
              </a:spcBef>
              <a:spcAft>
                <a:spcPts val="0"/>
              </a:spcAft>
              <a:buSzPts val="4000"/>
              <a:buNone/>
              <a:defRPr sz="4000"/>
            </a:lvl2pPr>
            <a:lvl3pPr lvl="2" rtl="0" algn="ctr">
              <a:spcBef>
                <a:spcPts val="0"/>
              </a:spcBef>
              <a:spcAft>
                <a:spcPts val="0"/>
              </a:spcAft>
              <a:buSzPts val="4000"/>
              <a:buNone/>
              <a:defRPr sz="4000"/>
            </a:lvl3pPr>
            <a:lvl4pPr lvl="3" rtl="0" algn="ctr">
              <a:spcBef>
                <a:spcPts val="0"/>
              </a:spcBef>
              <a:spcAft>
                <a:spcPts val="0"/>
              </a:spcAft>
              <a:buSzPts val="4000"/>
              <a:buNone/>
              <a:defRPr sz="4000"/>
            </a:lvl4pPr>
            <a:lvl5pPr lvl="4" rtl="0" algn="ctr">
              <a:spcBef>
                <a:spcPts val="0"/>
              </a:spcBef>
              <a:spcAft>
                <a:spcPts val="0"/>
              </a:spcAft>
              <a:buSzPts val="4000"/>
              <a:buNone/>
              <a:defRPr sz="4000"/>
            </a:lvl5pPr>
            <a:lvl6pPr lvl="5" rtl="0" algn="ctr">
              <a:spcBef>
                <a:spcPts val="0"/>
              </a:spcBef>
              <a:spcAft>
                <a:spcPts val="0"/>
              </a:spcAft>
              <a:buSzPts val="4000"/>
              <a:buNone/>
              <a:defRPr sz="4000"/>
            </a:lvl6pPr>
            <a:lvl7pPr lvl="6" rtl="0" algn="ctr">
              <a:spcBef>
                <a:spcPts val="0"/>
              </a:spcBef>
              <a:spcAft>
                <a:spcPts val="0"/>
              </a:spcAft>
              <a:buSzPts val="4000"/>
              <a:buNone/>
              <a:defRPr sz="4000"/>
            </a:lvl7pPr>
            <a:lvl8pPr lvl="7" rtl="0" algn="ctr">
              <a:spcBef>
                <a:spcPts val="0"/>
              </a:spcBef>
              <a:spcAft>
                <a:spcPts val="0"/>
              </a:spcAft>
              <a:buSzPts val="4000"/>
              <a:buNone/>
              <a:defRPr sz="4000"/>
            </a:lvl8pPr>
            <a:lvl9pPr lvl="8" rtl="0" algn="ctr">
              <a:spcBef>
                <a:spcPts val="0"/>
              </a:spcBef>
              <a:spcAft>
                <a:spcPts val="0"/>
              </a:spcAft>
              <a:buSzPts val="4000"/>
              <a:buNone/>
              <a:defRPr sz="4000"/>
            </a:lvl9pPr>
          </a:lstStyle>
          <a:p/>
        </p:txBody>
      </p:sp>
      <p:sp>
        <p:nvSpPr>
          <p:cNvPr id="237" name="Google Shape;237;p51"/>
          <p:cNvSpPr txBox="1"/>
          <p:nvPr>
            <p:ph idx="1" type="subTitle"/>
          </p:nvPr>
        </p:nvSpPr>
        <p:spPr>
          <a:xfrm>
            <a:off x="3941100" y="3220469"/>
            <a:ext cx="4483200" cy="404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38" name="Google Shape;238;p51"/>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51"/>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40" name="Google Shape;240;p51"/>
          <p:cNvPicPr preferRelativeResize="0"/>
          <p:nvPr/>
        </p:nvPicPr>
        <p:blipFill>
          <a:blip r:embed="rId2">
            <a:alphaModFix/>
          </a:blip>
          <a:stretch>
            <a:fillRect/>
          </a:stretch>
        </p:blipFill>
        <p:spPr>
          <a:xfrm flipH="1">
            <a:off x="3309975" y="1387575"/>
            <a:ext cx="316825" cy="1041000"/>
          </a:xfrm>
          <a:prstGeom prst="rect">
            <a:avLst/>
          </a:prstGeom>
          <a:noFill/>
          <a:ln>
            <a:noFill/>
          </a:ln>
        </p:spPr>
      </p:pic>
      <p:pic>
        <p:nvPicPr>
          <p:cNvPr id="241" name="Google Shape;241;p51"/>
          <p:cNvPicPr preferRelativeResize="0"/>
          <p:nvPr/>
        </p:nvPicPr>
        <p:blipFill>
          <a:blip r:embed="rId3">
            <a:alphaModFix/>
          </a:blip>
          <a:stretch>
            <a:fillRect/>
          </a:stretch>
        </p:blipFill>
        <p:spPr>
          <a:xfrm>
            <a:off x="298400" y="4610175"/>
            <a:ext cx="215500" cy="215500"/>
          </a:xfrm>
          <a:prstGeom prst="rect">
            <a:avLst/>
          </a:prstGeom>
          <a:noFill/>
          <a:ln>
            <a:noFill/>
          </a:ln>
        </p:spPr>
      </p:pic>
      <p:sp>
        <p:nvSpPr>
          <p:cNvPr id="242" name="Google Shape;242;p51"/>
          <p:cNvSpPr/>
          <p:nvPr>
            <p:ph idx="2" type="pic"/>
          </p:nvPr>
        </p:nvSpPr>
        <p:spPr>
          <a:xfrm>
            <a:off x="619750" y="1651275"/>
            <a:ext cx="2415000" cy="2415000"/>
          </a:xfrm>
          <a:prstGeom prst="rect">
            <a:avLst/>
          </a:prstGeom>
          <a:noFill/>
          <a:ln>
            <a:no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2 1">
  <p:cSld name="SECTION_HEADER_1_1_1">
    <p:bg>
      <p:bgPr>
        <a:solidFill>
          <a:schemeClr val="accent2"/>
        </a:solidFill>
      </p:bgPr>
    </p:bg>
    <p:spTree>
      <p:nvGrpSpPr>
        <p:cNvPr id="243" name="Shape 243"/>
        <p:cNvGrpSpPr/>
        <p:nvPr/>
      </p:nvGrpSpPr>
      <p:grpSpPr>
        <a:xfrm>
          <a:off x="0" y="0"/>
          <a:ext cx="0" cy="0"/>
          <a:chOff x="0" y="0"/>
          <a:chExt cx="0" cy="0"/>
        </a:xfrm>
      </p:grpSpPr>
      <p:sp>
        <p:nvSpPr>
          <p:cNvPr id="244" name="Google Shape;244;p52"/>
          <p:cNvSpPr/>
          <p:nvPr/>
        </p:nvSpPr>
        <p:spPr>
          <a:xfrm>
            <a:off x="332500" y="845225"/>
            <a:ext cx="3903900" cy="3903900"/>
          </a:xfrm>
          <a:prstGeom prst="ellipse">
            <a:avLst/>
          </a:prstGeom>
          <a:solidFill>
            <a:srgbClr val="E5F2F0">
              <a:alpha val="312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52"/>
          <p:cNvSpPr/>
          <p:nvPr/>
        </p:nvSpPr>
        <p:spPr>
          <a:xfrm>
            <a:off x="484900" y="9214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52"/>
          <p:cNvSpPr txBox="1"/>
          <p:nvPr>
            <p:ph type="title"/>
          </p:nvPr>
        </p:nvSpPr>
        <p:spPr>
          <a:xfrm>
            <a:off x="721775" y="2829700"/>
            <a:ext cx="31932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600"/>
              <a:buNone/>
              <a:defRPr sz="3600">
                <a:solidFill>
                  <a:srgbClr val="FFFFFF"/>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247" name="Google Shape;247;p52"/>
          <p:cNvSpPr txBox="1"/>
          <p:nvPr>
            <p:ph hasCustomPrompt="1" idx="2" type="title"/>
          </p:nvPr>
        </p:nvSpPr>
        <p:spPr>
          <a:xfrm>
            <a:off x="796200" y="11159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2000"/>
              <a:buNone/>
              <a:defRPr sz="8200">
                <a:solidFill>
                  <a:srgbClr val="FFFFFF"/>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248" name="Google Shape;248;p52"/>
          <p:cNvSpPr txBox="1"/>
          <p:nvPr>
            <p:ph idx="1" type="subTitle"/>
          </p:nvPr>
        </p:nvSpPr>
        <p:spPr>
          <a:xfrm>
            <a:off x="735758" y="3757200"/>
            <a:ext cx="3193200" cy="655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249" name="Google Shape;249;p52"/>
          <p:cNvPicPr preferRelativeResize="0"/>
          <p:nvPr/>
        </p:nvPicPr>
        <p:blipFill>
          <a:blip r:embed="rId2">
            <a:alphaModFix/>
          </a:blip>
          <a:stretch>
            <a:fillRect/>
          </a:stretch>
        </p:blipFill>
        <p:spPr>
          <a:xfrm>
            <a:off x="4020900" y="1279000"/>
            <a:ext cx="215500" cy="215500"/>
          </a:xfrm>
          <a:prstGeom prst="rect">
            <a:avLst/>
          </a:prstGeom>
          <a:noFill/>
          <a:ln>
            <a:noFill/>
          </a:ln>
        </p:spPr>
      </p:pic>
      <p:sp>
        <p:nvSpPr>
          <p:cNvPr id="250" name="Google Shape;250;p52"/>
          <p:cNvSpPr/>
          <p:nvPr>
            <p:ph idx="3" type="pic"/>
          </p:nvPr>
        </p:nvSpPr>
        <p:spPr>
          <a:xfrm>
            <a:off x="5564000" y="1651275"/>
            <a:ext cx="2415000" cy="2415000"/>
          </a:xfrm>
          <a:prstGeom prst="rect">
            <a:avLst/>
          </a:prstGeom>
          <a:noFill/>
          <a:ln>
            <a:no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p:cSld name="CUSTOM_11_1">
    <p:bg>
      <p:bgPr>
        <a:solidFill>
          <a:schemeClr val="accent1"/>
        </a:solidFill>
      </p:bgPr>
    </p:bg>
    <p:spTree>
      <p:nvGrpSpPr>
        <p:cNvPr id="251" name="Shape 251"/>
        <p:cNvGrpSpPr/>
        <p:nvPr/>
      </p:nvGrpSpPr>
      <p:grpSpPr>
        <a:xfrm>
          <a:off x="0" y="0"/>
          <a:ext cx="0" cy="0"/>
          <a:chOff x="0" y="0"/>
          <a:chExt cx="0" cy="0"/>
        </a:xfrm>
      </p:grpSpPr>
      <p:pic>
        <p:nvPicPr>
          <p:cNvPr id="252" name="Google Shape;252;p53"/>
          <p:cNvPicPr preferRelativeResize="0"/>
          <p:nvPr/>
        </p:nvPicPr>
        <p:blipFill>
          <a:blip r:embed="rId2">
            <a:alphaModFix/>
          </a:blip>
          <a:stretch>
            <a:fillRect/>
          </a:stretch>
        </p:blipFill>
        <p:spPr>
          <a:xfrm>
            <a:off x="46395" y="71985"/>
            <a:ext cx="1539275" cy="2476500"/>
          </a:xfrm>
          <a:prstGeom prst="rect">
            <a:avLst/>
          </a:prstGeom>
          <a:noFill/>
          <a:ln>
            <a:noFill/>
          </a:ln>
        </p:spPr>
      </p:pic>
      <p:pic>
        <p:nvPicPr>
          <p:cNvPr id="253" name="Google Shape;253;p53"/>
          <p:cNvPicPr preferRelativeResize="0"/>
          <p:nvPr/>
        </p:nvPicPr>
        <p:blipFill>
          <a:blip r:embed="rId2">
            <a:alphaModFix/>
          </a:blip>
          <a:stretch>
            <a:fillRect/>
          </a:stretch>
        </p:blipFill>
        <p:spPr>
          <a:xfrm flipH="1">
            <a:off x="46395" y="2680589"/>
            <a:ext cx="1539275" cy="2476500"/>
          </a:xfrm>
          <a:prstGeom prst="rect">
            <a:avLst/>
          </a:prstGeom>
          <a:noFill/>
          <a:ln>
            <a:noFill/>
          </a:ln>
        </p:spPr>
      </p:pic>
      <p:sp>
        <p:nvSpPr>
          <p:cNvPr id="254" name="Google Shape;254;p53"/>
          <p:cNvSpPr txBox="1"/>
          <p:nvPr>
            <p:ph type="title"/>
          </p:nvPr>
        </p:nvSpPr>
        <p:spPr>
          <a:xfrm>
            <a:off x="46292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800"/>
              <a:buNone/>
              <a:defRPr sz="4700">
                <a:solidFill>
                  <a:srgbClr val="FFFFFF"/>
                </a:solidFill>
              </a:defRPr>
            </a:lvl1pPr>
            <a:lvl2pPr lvl="1" rtl="0" algn="ctr">
              <a:spcBef>
                <a:spcPts val="0"/>
              </a:spcBef>
              <a:spcAft>
                <a:spcPts val="0"/>
              </a:spcAft>
              <a:buClr>
                <a:srgbClr val="FFFFFF"/>
              </a:buClr>
              <a:buSzPts val="3800"/>
              <a:buNone/>
              <a:defRPr sz="3800">
                <a:solidFill>
                  <a:srgbClr val="FFFFFF"/>
                </a:solidFill>
              </a:defRPr>
            </a:lvl2pPr>
            <a:lvl3pPr lvl="2" rtl="0" algn="ctr">
              <a:spcBef>
                <a:spcPts val="0"/>
              </a:spcBef>
              <a:spcAft>
                <a:spcPts val="0"/>
              </a:spcAft>
              <a:buClr>
                <a:srgbClr val="FFFFFF"/>
              </a:buClr>
              <a:buSzPts val="3800"/>
              <a:buNone/>
              <a:defRPr sz="3800">
                <a:solidFill>
                  <a:srgbClr val="FFFFFF"/>
                </a:solidFill>
              </a:defRPr>
            </a:lvl3pPr>
            <a:lvl4pPr lvl="3" rtl="0" algn="ctr">
              <a:spcBef>
                <a:spcPts val="0"/>
              </a:spcBef>
              <a:spcAft>
                <a:spcPts val="0"/>
              </a:spcAft>
              <a:buClr>
                <a:srgbClr val="FFFFFF"/>
              </a:buClr>
              <a:buSzPts val="3800"/>
              <a:buNone/>
              <a:defRPr sz="3800">
                <a:solidFill>
                  <a:srgbClr val="FFFFFF"/>
                </a:solidFill>
              </a:defRPr>
            </a:lvl4pPr>
            <a:lvl5pPr lvl="4" rtl="0" algn="ctr">
              <a:spcBef>
                <a:spcPts val="0"/>
              </a:spcBef>
              <a:spcAft>
                <a:spcPts val="0"/>
              </a:spcAft>
              <a:buClr>
                <a:srgbClr val="FFFFFF"/>
              </a:buClr>
              <a:buSzPts val="3800"/>
              <a:buNone/>
              <a:defRPr sz="3800">
                <a:solidFill>
                  <a:srgbClr val="FFFFFF"/>
                </a:solidFill>
              </a:defRPr>
            </a:lvl5pPr>
            <a:lvl6pPr lvl="5" rtl="0" algn="ctr">
              <a:spcBef>
                <a:spcPts val="0"/>
              </a:spcBef>
              <a:spcAft>
                <a:spcPts val="0"/>
              </a:spcAft>
              <a:buClr>
                <a:srgbClr val="FFFFFF"/>
              </a:buClr>
              <a:buSzPts val="3800"/>
              <a:buNone/>
              <a:defRPr sz="3800">
                <a:solidFill>
                  <a:srgbClr val="FFFFFF"/>
                </a:solidFill>
              </a:defRPr>
            </a:lvl6pPr>
            <a:lvl7pPr lvl="6" rtl="0" algn="ctr">
              <a:spcBef>
                <a:spcPts val="0"/>
              </a:spcBef>
              <a:spcAft>
                <a:spcPts val="0"/>
              </a:spcAft>
              <a:buClr>
                <a:srgbClr val="FFFFFF"/>
              </a:buClr>
              <a:buSzPts val="3800"/>
              <a:buNone/>
              <a:defRPr sz="3800">
                <a:solidFill>
                  <a:srgbClr val="FFFFFF"/>
                </a:solidFill>
              </a:defRPr>
            </a:lvl7pPr>
            <a:lvl8pPr lvl="7" rtl="0" algn="ctr">
              <a:spcBef>
                <a:spcPts val="0"/>
              </a:spcBef>
              <a:spcAft>
                <a:spcPts val="0"/>
              </a:spcAft>
              <a:buClr>
                <a:srgbClr val="FFFFFF"/>
              </a:buClr>
              <a:buSzPts val="3800"/>
              <a:buNone/>
              <a:defRPr sz="3800">
                <a:solidFill>
                  <a:srgbClr val="FFFFFF"/>
                </a:solidFill>
              </a:defRPr>
            </a:lvl8pPr>
            <a:lvl9pPr lvl="8" rtl="0" algn="ctr">
              <a:spcBef>
                <a:spcPts val="0"/>
              </a:spcBef>
              <a:spcAft>
                <a:spcPts val="0"/>
              </a:spcAft>
              <a:buClr>
                <a:srgbClr val="FFFFFF"/>
              </a:buClr>
              <a:buSzPts val="3800"/>
              <a:buNone/>
              <a:defRPr sz="3800">
                <a:solidFill>
                  <a:srgbClr val="FFFFFF"/>
                </a:solidFill>
              </a:defRPr>
            </a:lvl9pPr>
          </a:lstStyle>
          <a:p/>
        </p:txBody>
      </p:sp>
      <p:sp>
        <p:nvSpPr>
          <p:cNvPr id="255" name="Google Shape;255;p53"/>
          <p:cNvSpPr txBox="1"/>
          <p:nvPr>
            <p:ph idx="1" type="subTitle"/>
          </p:nvPr>
        </p:nvSpPr>
        <p:spPr>
          <a:xfrm>
            <a:off x="46444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rgbClr val="FFFFFF"/>
              </a:buClr>
              <a:buSzPts val="1800"/>
              <a:buNone/>
              <a:defRPr sz="1600">
                <a:solidFill>
                  <a:srgbClr val="FFFFFF"/>
                </a:solidFill>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56" name="Google Shape;256;p53"/>
          <p:cNvSpPr/>
          <p:nvPr/>
        </p:nvSpPr>
        <p:spPr>
          <a:xfrm>
            <a:off x="-62997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53"/>
          <p:cNvSpPr/>
          <p:nvPr>
            <p:ph idx="2" type="pic"/>
          </p:nvPr>
        </p:nvSpPr>
        <p:spPr>
          <a:xfrm>
            <a:off x="1230625" y="1651275"/>
            <a:ext cx="2415000" cy="2415000"/>
          </a:xfrm>
          <a:prstGeom prst="rect">
            <a:avLst/>
          </a:prstGeom>
          <a:noFill/>
          <a:ln>
            <a:no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1">
  <p:cSld name="CUSTOM_11_1_1">
    <p:bg>
      <p:bgPr>
        <a:solidFill>
          <a:schemeClr val="dk2"/>
        </a:solidFill>
      </p:bgPr>
    </p:bg>
    <p:spTree>
      <p:nvGrpSpPr>
        <p:cNvPr id="258" name="Shape 258"/>
        <p:cNvGrpSpPr/>
        <p:nvPr/>
      </p:nvGrpSpPr>
      <p:grpSpPr>
        <a:xfrm>
          <a:off x="0" y="0"/>
          <a:ext cx="0" cy="0"/>
          <a:chOff x="0" y="0"/>
          <a:chExt cx="0" cy="0"/>
        </a:xfrm>
      </p:grpSpPr>
      <p:sp>
        <p:nvSpPr>
          <p:cNvPr id="259" name="Google Shape;259;p54"/>
          <p:cNvSpPr/>
          <p:nvPr/>
        </p:nvSpPr>
        <p:spPr>
          <a:xfrm flipH="1">
            <a:off x="386582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54"/>
          <p:cNvSpPr txBox="1"/>
          <p:nvPr>
            <p:ph type="title"/>
          </p:nvPr>
        </p:nvSpPr>
        <p:spPr>
          <a:xfrm>
            <a:off x="7430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3800"/>
              <a:buNone/>
              <a:defRPr sz="4700">
                <a:solidFill>
                  <a:schemeClr val="accent1"/>
                </a:solidFill>
              </a:defRPr>
            </a:lvl1pPr>
            <a:lvl2pPr lvl="1" rtl="0" algn="ctr">
              <a:spcBef>
                <a:spcPts val="0"/>
              </a:spcBef>
              <a:spcAft>
                <a:spcPts val="0"/>
              </a:spcAft>
              <a:buClr>
                <a:schemeClr val="accent1"/>
              </a:buClr>
              <a:buSzPts val="3800"/>
              <a:buNone/>
              <a:defRPr sz="3800">
                <a:solidFill>
                  <a:schemeClr val="accent1"/>
                </a:solidFill>
              </a:defRPr>
            </a:lvl2pPr>
            <a:lvl3pPr lvl="2" rtl="0" algn="ctr">
              <a:spcBef>
                <a:spcPts val="0"/>
              </a:spcBef>
              <a:spcAft>
                <a:spcPts val="0"/>
              </a:spcAft>
              <a:buClr>
                <a:schemeClr val="accent1"/>
              </a:buClr>
              <a:buSzPts val="3800"/>
              <a:buNone/>
              <a:defRPr sz="3800">
                <a:solidFill>
                  <a:schemeClr val="accent1"/>
                </a:solidFill>
              </a:defRPr>
            </a:lvl3pPr>
            <a:lvl4pPr lvl="3" rtl="0" algn="ctr">
              <a:spcBef>
                <a:spcPts val="0"/>
              </a:spcBef>
              <a:spcAft>
                <a:spcPts val="0"/>
              </a:spcAft>
              <a:buClr>
                <a:schemeClr val="accent1"/>
              </a:buClr>
              <a:buSzPts val="3800"/>
              <a:buNone/>
              <a:defRPr sz="3800">
                <a:solidFill>
                  <a:schemeClr val="accent1"/>
                </a:solidFill>
              </a:defRPr>
            </a:lvl4pPr>
            <a:lvl5pPr lvl="4" rtl="0" algn="ctr">
              <a:spcBef>
                <a:spcPts val="0"/>
              </a:spcBef>
              <a:spcAft>
                <a:spcPts val="0"/>
              </a:spcAft>
              <a:buClr>
                <a:schemeClr val="accent1"/>
              </a:buClr>
              <a:buSzPts val="3800"/>
              <a:buNone/>
              <a:defRPr sz="3800">
                <a:solidFill>
                  <a:schemeClr val="accent1"/>
                </a:solidFill>
              </a:defRPr>
            </a:lvl5pPr>
            <a:lvl6pPr lvl="5" rtl="0" algn="ctr">
              <a:spcBef>
                <a:spcPts val="0"/>
              </a:spcBef>
              <a:spcAft>
                <a:spcPts val="0"/>
              </a:spcAft>
              <a:buClr>
                <a:schemeClr val="accent1"/>
              </a:buClr>
              <a:buSzPts val="3800"/>
              <a:buNone/>
              <a:defRPr sz="3800">
                <a:solidFill>
                  <a:schemeClr val="accent1"/>
                </a:solidFill>
              </a:defRPr>
            </a:lvl6pPr>
            <a:lvl7pPr lvl="6" rtl="0" algn="ctr">
              <a:spcBef>
                <a:spcPts val="0"/>
              </a:spcBef>
              <a:spcAft>
                <a:spcPts val="0"/>
              </a:spcAft>
              <a:buClr>
                <a:schemeClr val="accent1"/>
              </a:buClr>
              <a:buSzPts val="3800"/>
              <a:buNone/>
              <a:defRPr sz="3800">
                <a:solidFill>
                  <a:schemeClr val="accent1"/>
                </a:solidFill>
              </a:defRPr>
            </a:lvl7pPr>
            <a:lvl8pPr lvl="7" rtl="0" algn="ctr">
              <a:spcBef>
                <a:spcPts val="0"/>
              </a:spcBef>
              <a:spcAft>
                <a:spcPts val="0"/>
              </a:spcAft>
              <a:buClr>
                <a:schemeClr val="accent1"/>
              </a:buClr>
              <a:buSzPts val="3800"/>
              <a:buNone/>
              <a:defRPr sz="3800">
                <a:solidFill>
                  <a:schemeClr val="accent1"/>
                </a:solidFill>
              </a:defRPr>
            </a:lvl8pPr>
            <a:lvl9pPr lvl="8" rtl="0" algn="ctr">
              <a:spcBef>
                <a:spcPts val="0"/>
              </a:spcBef>
              <a:spcAft>
                <a:spcPts val="0"/>
              </a:spcAft>
              <a:buClr>
                <a:schemeClr val="accent1"/>
              </a:buClr>
              <a:buSzPts val="3800"/>
              <a:buNone/>
              <a:defRPr sz="3800">
                <a:solidFill>
                  <a:schemeClr val="accent1"/>
                </a:solidFill>
              </a:defRPr>
            </a:lvl9pPr>
          </a:lstStyle>
          <a:p/>
        </p:txBody>
      </p:sp>
      <p:sp>
        <p:nvSpPr>
          <p:cNvPr id="261" name="Google Shape;261;p54"/>
          <p:cNvSpPr txBox="1"/>
          <p:nvPr>
            <p:ph idx="1" type="subTitle"/>
          </p:nvPr>
        </p:nvSpPr>
        <p:spPr>
          <a:xfrm>
            <a:off x="7582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800"/>
              <a:buNone/>
              <a:defRPr sz="1600">
                <a:solidFill>
                  <a:schemeClr val="accent1"/>
                </a:solidFill>
              </a:defRPr>
            </a:lvl1pPr>
            <a:lvl2pPr lvl="1" rtl="0">
              <a:spcBef>
                <a:spcPts val="0"/>
              </a:spcBef>
              <a:spcAft>
                <a:spcPts val="0"/>
              </a:spcAft>
              <a:buClr>
                <a:schemeClr val="accent1"/>
              </a:buClr>
              <a:buSzPts val="1400"/>
              <a:buNone/>
              <a:defRPr>
                <a:solidFill>
                  <a:schemeClr val="accent1"/>
                </a:solidFill>
              </a:defRPr>
            </a:lvl2pPr>
            <a:lvl3pPr lvl="2" rtl="0">
              <a:spcBef>
                <a:spcPts val="1600"/>
              </a:spcBef>
              <a:spcAft>
                <a:spcPts val="0"/>
              </a:spcAft>
              <a:buClr>
                <a:schemeClr val="accent1"/>
              </a:buClr>
              <a:buSzPts val="1400"/>
              <a:buNone/>
              <a:defRPr>
                <a:solidFill>
                  <a:schemeClr val="accent1"/>
                </a:solidFill>
              </a:defRPr>
            </a:lvl3pPr>
            <a:lvl4pPr lvl="3" rtl="0">
              <a:spcBef>
                <a:spcPts val="1600"/>
              </a:spcBef>
              <a:spcAft>
                <a:spcPts val="0"/>
              </a:spcAft>
              <a:buClr>
                <a:schemeClr val="accent1"/>
              </a:buClr>
              <a:buSzPts val="1400"/>
              <a:buNone/>
              <a:defRPr>
                <a:solidFill>
                  <a:schemeClr val="accent1"/>
                </a:solidFill>
              </a:defRPr>
            </a:lvl4pPr>
            <a:lvl5pPr lvl="4" rtl="0">
              <a:spcBef>
                <a:spcPts val="1600"/>
              </a:spcBef>
              <a:spcAft>
                <a:spcPts val="0"/>
              </a:spcAft>
              <a:buClr>
                <a:schemeClr val="accent1"/>
              </a:buClr>
              <a:buSzPts val="1400"/>
              <a:buNone/>
              <a:defRPr>
                <a:solidFill>
                  <a:schemeClr val="accent1"/>
                </a:solidFill>
              </a:defRPr>
            </a:lvl5pPr>
            <a:lvl6pPr lvl="5" rtl="0">
              <a:spcBef>
                <a:spcPts val="1600"/>
              </a:spcBef>
              <a:spcAft>
                <a:spcPts val="0"/>
              </a:spcAft>
              <a:buClr>
                <a:schemeClr val="accent1"/>
              </a:buClr>
              <a:buSzPts val="1400"/>
              <a:buNone/>
              <a:defRPr>
                <a:solidFill>
                  <a:schemeClr val="accent1"/>
                </a:solidFill>
              </a:defRPr>
            </a:lvl6pPr>
            <a:lvl7pPr lvl="6" rtl="0">
              <a:spcBef>
                <a:spcPts val="1600"/>
              </a:spcBef>
              <a:spcAft>
                <a:spcPts val="0"/>
              </a:spcAft>
              <a:buClr>
                <a:schemeClr val="accent1"/>
              </a:buClr>
              <a:buSzPts val="1400"/>
              <a:buNone/>
              <a:defRPr>
                <a:solidFill>
                  <a:schemeClr val="accent1"/>
                </a:solidFill>
              </a:defRPr>
            </a:lvl7pPr>
            <a:lvl8pPr lvl="7" rtl="0">
              <a:spcBef>
                <a:spcPts val="1600"/>
              </a:spcBef>
              <a:spcAft>
                <a:spcPts val="0"/>
              </a:spcAft>
              <a:buClr>
                <a:schemeClr val="accent1"/>
              </a:buClr>
              <a:buSzPts val="1400"/>
              <a:buNone/>
              <a:defRPr>
                <a:solidFill>
                  <a:schemeClr val="accent1"/>
                </a:solidFill>
              </a:defRPr>
            </a:lvl8pPr>
            <a:lvl9pPr lvl="8" rtl="0">
              <a:spcBef>
                <a:spcPts val="1600"/>
              </a:spcBef>
              <a:spcAft>
                <a:spcPts val="1600"/>
              </a:spcAft>
              <a:buClr>
                <a:schemeClr val="accent1"/>
              </a:buClr>
              <a:buSzPts val="1400"/>
              <a:buNone/>
              <a:defRPr>
                <a:solidFill>
                  <a:schemeClr val="accent1"/>
                </a:solidFill>
              </a:defRPr>
            </a:lvl9pPr>
          </a:lstStyle>
          <a:p/>
        </p:txBody>
      </p:sp>
      <p:sp>
        <p:nvSpPr>
          <p:cNvPr id="262" name="Google Shape;262;p54"/>
          <p:cNvSpPr/>
          <p:nvPr>
            <p:ph idx="2" type="pic"/>
          </p:nvPr>
        </p:nvSpPr>
        <p:spPr>
          <a:xfrm>
            <a:off x="5430375" y="1651275"/>
            <a:ext cx="2415000" cy="24150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263" name="Shape 263"/>
        <p:cNvGrpSpPr/>
        <p:nvPr/>
      </p:nvGrpSpPr>
      <p:grpSpPr>
        <a:xfrm>
          <a:off x="0" y="0"/>
          <a:ext cx="0" cy="0"/>
          <a:chOff x="0" y="0"/>
          <a:chExt cx="0" cy="0"/>
        </a:xfrm>
      </p:grpSpPr>
      <p:sp>
        <p:nvSpPr>
          <p:cNvPr id="264" name="Google Shape;264;p55"/>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55"/>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55"/>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5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68" name="Google Shape;268;p55"/>
          <p:cNvSpPr txBox="1"/>
          <p:nvPr>
            <p:ph idx="1" type="body"/>
          </p:nvPr>
        </p:nvSpPr>
        <p:spPr>
          <a:xfrm>
            <a:off x="720000" y="1451375"/>
            <a:ext cx="4500300" cy="31521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160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269" name="Shape 269"/>
        <p:cNvGrpSpPr/>
        <p:nvPr/>
      </p:nvGrpSpPr>
      <p:grpSpPr>
        <a:xfrm>
          <a:off x="0" y="0"/>
          <a:ext cx="0" cy="0"/>
          <a:chOff x="0" y="0"/>
          <a:chExt cx="0" cy="0"/>
        </a:xfrm>
      </p:grpSpPr>
      <p:sp>
        <p:nvSpPr>
          <p:cNvPr id="270" name="Google Shape;270;p56"/>
          <p:cNvSpPr/>
          <p:nvPr/>
        </p:nvSpPr>
        <p:spPr>
          <a:xfrm>
            <a:off x="4966040" y="165035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271" name="Google Shape;271;p56"/>
          <p:cNvSpPr/>
          <p:nvPr/>
        </p:nvSpPr>
        <p:spPr>
          <a:xfrm>
            <a:off x="2550" y="169160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272" name="Google Shape;272;p5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5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5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5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2"/>
              </a:buClr>
              <a:buSzPts val="2800"/>
              <a:buNone/>
              <a:defRPr>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76" name="Google Shape;276;p56"/>
          <p:cNvSpPr txBox="1"/>
          <p:nvPr>
            <p:ph idx="1" type="subTitle"/>
          </p:nvPr>
        </p:nvSpPr>
        <p:spPr>
          <a:xfrm>
            <a:off x="12760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77" name="Google Shape;277;p56"/>
          <p:cNvSpPr txBox="1"/>
          <p:nvPr>
            <p:ph idx="2" type="subTitle"/>
          </p:nvPr>
        </p:nvSpPr>
        <p:spPr>
          <a:xfrm>
            <a:off x="53167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78" name="Google Shape;278;p56"/>
          <p:cNvSpPr txBox="1"/>
          <p:nvPr>
            <p:ph idx="3" type="subTitle"/>
          </p:nvPr>
        </p:nvSpPr>
        <p:spPr>
          <a:xfrm>
            <a:off x="1276100" y="3197550"/>
            <a:ext cx="2561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79" name="Google Shape;279;p56"/>
          <p:cNvSpPr txBox="1"/>
          <p:nvPr>
            <p:ph idx="4" type="subTitle"/>
          </p:nvPr>
        </p:nvSpPr>
        <p:spPr>
          <a:xfrm>
            <a:off x="5316750" y="3193775"/>
            <a:ext cx="2561700" cy="324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280" name="Shape 280"/>
        <p:cNvGrpSpPr/>
        <p:nvPr/>
      </p:nvGrpSpPr>
      <p:grpSpPr>
        <a:xfrm>
          <a:off x="0" y="0"/>
          <a:ext cx="0" cy="0"/>
          <a:chOff x="0" y="0"/>
          <a:chExt cx="0" cy="0"/>
        </a:xfrm>
      </p:grpSpPr>
      <p:pic>
        <p:nvPicPr>
          <p:cNvPr id="281" name="Google Shape;281;p57"/>
          <p:cNvPicPr preferRelativeResize="0"/>
          <p:nvPr/>
        </p:nvPicPr>
        <p:blipFill rotWithShape="1">
          <a:blip r:embed="rId2">
            <a:alphaModFix amt="14000"/>
          </a:blip>
          <a:srcRect b="12010" l="0" r="13985" t="0"/>
          <a:stretch/>
        </p:blipFill>
        <p:spPr>
          <a:xfrm>
            <a:off x="6271375" y="2204875"/>
            <a:ext cx="2872625" cy="2938625"/>
          </a:xfrm>
          <a:prstGeom prst="rect">
            <a:avLst/>
          </a:prstGeom>
          <a:noFill/>
          <a:ln>
            <a:noFill/>
          </a:ln>
        </p:spPr>
      </p:pic>
      <p:sp>
        <p:nvSpPr>
          <p:cNvPr id="282" name="Google Shape;282;p5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83" name="Google Shape;283;p57"/>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57"/>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57"/>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86" name="Google Shape;286;p57"/>
          <p:cNvPicPr preferRelativeResize="0"/>
          <p:nvPr/>
        </p:nvPicPr>
        <p:blipFill>
          <a:blip r:embed="rId3">
            <a:alphaModFix amt="29000"/>
          </a:blip>
          <a:stretch>
            <a:fillRect/>
          </a:stretch>
        </p:blipFill>
        <p:spPr>
          <a:xfrm flipH="1">
            <a:off x="8677620" y="2003005"/>
            <a:ext cx="305350" cy="1003350"/>
          </a:xfrm>
          <a:prstGeom prst="rect">
            <a:avLst/>
          </a:prstGeom>
          <a:noFill/>
          <a:ln>
            <a:noFill/>
          </a:ln>
        </p:spPr>
      </p:pic>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1">
  <p:cSld name="ONE_COLUMN_TEXT_1">
    <p:spTree>
      <p:nvGrpSpPr>
        <p:cNvPr id="287" name="Shape 287"/>
        <p:cNvGrpSpPr/>
        <p:nvPr/>
      </p:nvGrpSpPr>
      <p:grpSpPr>
        <a:xfrm>
          <a:off x="0" y="0"/>
          <a:ext cx="0" cy="0"/>
          <a:chOff x="0" y="0"/>
          <a:chExt cx="0" cy="0"/>
        </a:xfrm>
      </p:grpSpPr>
      <p:sp>
        <p:nvSpPr>
          <p:cNvPr id="288" name="Google Shape;288;p58"/>
          <p:cNvSpPr txBox="1"/>
          <p:nvPr>
            <p:ph idx="1" type="body"/>
          </p:nvPr>
        </p:nvSpPr>
        <p:spPr>
          <a:xfrm>
            <a:off x="720000" y="13896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89" name="Google Shape;289;p5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1">
  <p:cSld name="SECTION_TITLE_AND_DESCRIPTION_1">
    <p:spTree>
      <p:nvGrpSpPr>
        <p:cNvPr id="290" name="Shape 290"/>
        <p:cNvGrpSpPr/>
        <p:nvPr/>
      </p:nvGrpSpPr>
      <p:grpSpPr>
        <a:xfrm>
          <a:off x="0" y="0"/>
          <a:ext cx="0" cy="0"/>
          <a:chOff x="0" y="0"/>
          <a:chExt cx="0" cy="0"/>
        </a:xfrm>
      </p:grpSpPr>
      <p:sp>
        <p:nvSpPr>
          <p:cNvPr id="291" name="Google Shape;291;p59"/>
          <p:cNvSpPr/>
          <p:nvPr/>
        </p:nvSpPr>
        <p:spPr>
          <a:xfrm>
            <a:off x="4572000" y="-125"/>
            <a:ext cx="4572000" cy="514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59"/>
          <p:cNvSpPr txBox="1"/>
          <p:nvPr>
            <p:ph type="title"/>
          </p:nvPr>
        </p:nvSpPr>
        <p:spPr>
          <a:xfrm>
            <a:off x="443835" y="1328465"/>
            <a:ext cx="3590700" cy="1482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293" name="Google Shape;293;p59"/>
          <p:cNvSpPr txBox="1"/>
          <p:nvPr>
            <p:ph idx="1" type="subTitle"/>
          </p:nvPr>
        </p:nvSpPr>
        <p:spPr>
          <a:xfrm>
            <a:off x="443835" y="2936385"/>
            <a:ext cx="3590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294" name="Google Shape;294;p59"/>
          <p:cNvSpPr txBox="1"/>
          <p:nvPr>
            <p:ph idx="2" type="subTitle"/>
          </p:nvPr>
        </p:nvSpPr>
        <p:spPr>
          <a:xfrm>
            <a:off x="482010" y="1101845"/>
            <a:ext cx="3590700" cy="423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rgbClr val="717171"/>
              </a:buClr>
              <a:buSzPts val="1100"/>
              <a:buNone/>
              <a:defRPr sz="1100">
                <a:solidFill>
                  <a:srgbClr val="717171"/>
                </a:solidFill>
              </a:defRPr>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295" name="Google Shape;295;p59"/>
          <p:cNvSpPr/>
          <p:nvPr>
            <p:ph idx="3" type="pic"/>
          </p:nvPr>
        </p:nvSpPr>
        <p:spPr>
          <a:xfrm>
            <a:off x="4865250" y="677725"/>
            <a:ext cx="3985500" cy="3985500"/>
          </a:xfrm>
          <a:prstGeom prst="rect">
            <a:avLst/>
          </a:prstGeom>
          <a:noFill/>
          <a:ln>
            <a:noFill/>
          </a:ln>
        </p:spPr>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right">
  <p:cSld name="CUSTOM_3">
    <p:spTree>
      <p:nvGrpSpPr>
        <p:cNvPr id="296" name="Shape 296"/>
        <p:cNvGrpSpPr/>
        <p:nvPr/>
      </p:nvGrpSpPr>
      <p:grpSpPr>
        <a:xfrm>
          <a:off x="0" y="0"/>
          <a:ext cx="0" cy="0"/>
          <a:chOff x="0" y="0"/>
          <a:chExt cx="0" cy="0"/>
        </a:xfrm>
      </p:grpSpPr>
      <p:pic>
        <p:nvPicPr>
          <p:cNvPr id="297" name="Google Shape;297;p60"/>
          <p:cNvPicPr preferRelativeResize="0"/>
          <p:nvPr/>
        </p:nvPicPr>
        <p:blipFill rotWithShape="1">
          <a:blip r:embed="rId2">
            <a:alphaModFix amt="25000"/>
          </a:blip>
          <a:srcRect b="12010" l="0" r="13985" t="0"/>
          <a:stretch/>
        </p:blipFill>
        <p:spPr>
          <a:xfrm rot="10800000">
            <a:off x="0" y="1"/>
            <a:ext cx="3340325" cy="3417074"/>
          </a:xfrm>
          <a:prstGeom prst="rect">
            <a:avLst/>
          </a:prstGeom>
          <a:noFill/>
          <a:ln>
            <a:noFill/>
          </a:ln>
        </p:spPr>
      </p:pic>
      <p:sp>
        <p:nvSpPr>
          <p:cNvPr id="298" name="Google Shape;298;p6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99" name="Google Shape;299;p60"/>
          <p:cNvSpPr txBox="1"/>
          <p:nvPr>
            <p:ph idx="1" type="subTitle"/>
          </p:nvPr>
        </p:nvSpPr>
        <p:spPr>
          <a:xfrm>
            <a:off x="763575" y="1161125"/>
            <a:ext cx="6588900" cy="957900"/>
          </a:xfrm>
          <a:prstGeom prst="rect">
            <a:avLst/>
          </a:prstGeom>
        </p:spPr>
        <p:txBody>
          <a:bodyPr anchorCtr="0" anchor="ctr"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pic>
        <p:nvPicPr>
          <p:cNvPr id="300" name="Google Shape;300;p60"/>
          <p:cNvPicPr preferRelativeResize="0"/>
          <p:nvPr/>
        </p:nvPicPr>
        <p:blipFill>
          <a:blip r:embed="rId3">
            <a:alphaModFix amt="29000"/>
          </a:blip>
          <a:stretch>
            <a:fillRect/>
          </a:stretch>
        </p:blipFill>
        <p:spPr>
          <a:xfrm flipH="1">
            <a:off x="149050" y="2721095"/>
            <a:ext cx="273050" cy="897200"/>
          </a:xfrm>
          <a:prstGeom prst="rect">
            <a:avLst/>
          </a:prstGeom>
          <a:noFill/>
          <a:ln>
            <a:noFill/>
          </a:ln>
        </p:spPr>
      </p:pic>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p:cSld name="CUSTOM_5">
    <p:spTree>
      <p:nvGrpSpPr>
        <p:cNvPr id="301" name="Shape 301"/>
        <p:cNvGrpSpPr/>
        <p:nvPr/>
      </p:nvGrpSpPr>
      <p:grpSpPr>
        <a:xfrm>
          <a:off x="0" y="0"/>
          <a:ext cx="0" cy="0"/>
          <a:chOff x="0" y="0"/>
          <a:chExt cx="0" cy="0"/>
        </a:xfrm>
      </p:grpSpPr>
      <p:sp>
        <p:nvSpPr>
          <p:cNvPr id="302" name="Google Shape;302;p61"/>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61"/>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61"/>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61"/>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306" name="Google Shape;306;p61"/>
          <p:cNvSpPr txBox="1"/>
          <p:nvPr>
            <p:ph idx="1" type="subTitle"/>
          </p:nvPr>
        </p:nvSpPr>
        <p:spPr>
          <a:xfrm>
            <a:off x="72000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07" name="Google Shape;307;p61"/>
          <p:cNvSpPr txBox="1"/>
          <p:nvPr>
            <p:ph idx="2" type="subTitle"/>
          </p:nvPr>
        </p:nvSpPr>
        <p:spPr>
          <a:xfrm>
            <a:off x="72004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308" name="Google Shape;308;p61"/>
          <p:cNvSpPr txBox="1"/>
          <p:nvPr>
            <p:ph idx="3" type="subTitle"/>
          </p:nvPr>
        </p:nvSpPr>
        <p:spPr>
          <a:xfrm>
            <a:off x="72000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09" name="Google Shape;309;p61"/>
          <p:cNvSpPr txBox="1"/>
          <p:nvPr>
            <p:ph idx="4" type="subTitle"/>
          </p:nvPr>
        </p:nvSpPr>
        <p:spPr>
          <a:xfrm>
            <a:off x="72004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310" name="Google Shape;310;p61"/>
          <p:cNvSpPr txBox="1"/>
          <p:nvPr>
            <p:ph idx="5" type="subTitle"/>
          </p:nvPr>
        </p:nvSpPr>
        <p:spPr>
          <a:xfrm>
            <a:off x="3444575"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11" name="Google Shape;311;p61"/>
          <p:cNvSpPr txBox="1"/>
          <p:nvPr>
            <p:ph idx="6" type="subTitle"/>
          </p:nvPr>
        </p:nvSpPr>
        <p:spPr>
          <a:xfrm>
            <a:off x="3444619"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312" name="Google Shape;312;p61"/>
          <p:cNvSpPr txBox="1"/>
          <p:nvPr>
            <p:ph idx="7" type="subTitle"/>
          </p:nvPr>
        </p:nvSpPr>
        <p:spPr>
          <a:xfrm>
            <a:off x="3444575"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13" name="Google Shape;313;p61"/>
          <p:cNvSpPr txBox="1"/>
          <p:nvPr>
            <p:ph idx="8" type="subTitle"/>
          </p:nvPr>
        </p:nvSpPr>
        <p:spPr>
          <a:xfrm>
            <a:off x="3444619"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314" name="Google Shape;314;p61"/>
          <p:cNvSpPr txBox="1"/>
          <p:nvPr>
            <p:ph idx="9" type="subTitle"/>
          </p:nvPr>
        </p:nvSpPr>
        <p:spPr>
          <a:xfrm>
            <a:off x="616915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15" name="Google Shape;315;p61"/>
          <p:cNvSpPr txBox="1"/>
          <p:nvPr>
            <p:ph idx="13" type="subTitle"/>
          </p:nvPr>
        </p:nvSpPr>
        <p:spPr>
          <a:xfrm>
            <a:off x="616919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316" name="Google Shape;316;p61"/>
          <p:cNvSpPr txBox="1"/>
          <p:nvPr>
            <p:ph idx="14" type="subTitle"/>
          </p:nvPr>
        </p:nvSpPr>
        <p:spPr>
          <a:xfrm>
            <a:off x="616915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17" name="Google Shape;317;p61"/>
          <p:cNvSpPr txBox="1"/>
          <p:nvPr>
            <p:ph idx="15" type="subTitle"/>
          </p:nvPr>
        </p:nvSpPr>
        <p:spPr>
          <a:xfrm>
            <a:off x="616919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hree columns 1">
  <p:cSld name="CUSTOM_2_1">
    <p:spTree>
      <p:nvGrpSpPr>
        <p:cNvPr id="318" name="Shape 318"/>
        <p:cNvGrpSpPr/>
        <p:nvPr/>
      </p:nvGrpSpPr>
      <p:grpSpPr>
        <a:xfrm>
          <a:off x="0" y="0"/>
          <a:ext cx="0" cy="0"/>
          <a:chOff x="0" y="0"/>
          <a:chExt cx="0" cy="0"/>
        </a:xfrm>
      </p:grpSpPr>
      <p:sp>
        <p:nvSpPr>
          <p:cNvPr id="319" name="Google Shape;319;p62"/>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62"/>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62"/>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6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323" name="Google Shape;323;p62"/>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324" name="Google Shape;324;p62"/>
          <p:cNvSpPr txBox="1"/>
          <p:nvPr>
            <p:ph idx="2" type="subTitle"/>
          </p:nvPr>
        </p:nvSpPr>
        <p:spPr>
          <a:xfrm>
            <a:off x="72002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325" name="Google Shape;325;p62"/>
          <p:cNvSpPr txBox="1"/>
          <p:nvPr>
            <p:ph idx="3"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326" name="Google Shape;326;p62"/>
          <p:cNvSpPr txBox="1"/>
          <p:nvPr>
            <p:ph idx="4" type="subTitle"/>
          </p:nvPr>
        </p:nvSpPr>
        <p:spPr>
          <a:xfrm>
            <a:off x="3379648"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327" name="Google Shape;327;p62"/>
          <p:cNvSpPr txBox="1"/>
          <p:nvPr>
            <p:ph idx="5" type="subTitle"/>
          </p:nvPr>
        </p:nvSpPr>
        <p:spPr>
          <a:xfrm>
            <a:off x="603927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328" name="Google Shape;328;p62"/>
          <p:cNvSpPr txBox="1"/>
          <p:nvPr>
            <p:ph idx="6" type="subTitle"/>
          </p:nvPr>
        </p:nvSpPr>
        <p:spPr>
          <a:xfrm>
            <a:off x="603927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2">
  <p:cSld name="BIG_NUMBER_1_2">
    <p:bg>
      <p:bgPr>
        <a:solidFill>
          <a:schemeClr val="accent1"/>
        </a:solidFill>
      </p:bgPr>
    </p:bg>
    <p:spTree>
      <p:nvGrpSpPr>
        <p:cNvPr id="329" name="Shape 329"/>
        <p:cNvGrpSpPr/>
        <p:nvPr/>
      </p:nvGrpSpPr>
      <p:grpSpPr>
        <a:xfrm>
          <a:off x="0" y="0"/>
          <a:ext cx="0" cy="0"/>
          <a:chOff x="0" y="0"/>
          <a:chExt cx="0" cy="0"/>
        </a:xfrm>
      </p:grpSpPr>
      <p:sp>
        <p:nvSpPr>
          <p:cNvPr id="330" name="Google Shape;330;p63"/>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rgbClr val="FFFFFF"/>
              </a:buClr>
              <a:buSzPts val="12000"/>
              <a:buNone/>
              <a:defRPr sz="10000">
                <a:solidFill>
                  <a:srgbClr val="FFFFFF"/>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331" name="Google Shape;331;p63"/>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lgn="ctr">
              <a:spcBef>
                <a:spcPts val="1600"/>
              </a:spcBef>
              <a:spcAft>
                <a:spcPts val="0"/>
              </a:spcAft>
              <a:buClr>
                <a:srgbClr val="FFFFFF"/>
              </a:buClr>
              <a:buSzPts val="1400"/>
              <a:buNone/>
              <a:defRPr>
                <a:solidFill>
                  <a:srgbClr val="FFFFFF"/>
                </a:solidFill>
              </a:defRPr>
            </a:lvl2pPr>
            <a:lvl3pPr lvl="2" rtl="0" algn="ctr">
              <a:spcBef>
                <a:spcPts val="1600"/>
              </a:spcBef>
              <a:spcAft>
                <a:spcPts val="0"/>
              </a:spcAft>
              <a:buClr>
                <a:srgbClr val="FFFFFF"/>
              </a:buClr>
              <a:buSzPts val="1400"/>
              <a:buNone/>
              <a:defRPr>
                <a:solidFill>
                  <a:srgbClr val="FFFFFF"/>
                </a:solidFill>
              </a:defRPr>
            </a:lvl3pPr>
            <a:lvl4pPr lvl="3" rtl="0" algn="ctr">
              <a:spcBef>
                <a:spcPts val="1600"/>
              </a:spcBef>
              <a:spcAft>
                <a:spcPts val="0"/>
              </a:spcAft>
              <a:buClr>
                <a:srgbClr val="FFFFFF"/>
              </a:buClr>
              <a:buSzPts val="1400"/>
              <a:buNone/>
              <a:defRPr>
                <a:solidFill>
                  <a:srgbClr val="FFFFFF"/>
                </a:solidFill>
              </a:defRPr>
            </a:lvl4pPr>
            <a:lvl5pPr lvl="4" rtl="0" algn="ctr">
              <a:spcBef>
                <a:spcPts val="1600"/>
              </a:spcBef>
              <a:spcAft>
                <a:spcPts val="0"/>
              </a:spcAft>
              <a:buClr>
                <a:srgbClr val="FFFFFF"/>
              </a:buClr>
              <a:buSzPts val="1400"/>
              <a:buNone/>
              <a:defRPr>
                <a:solidFill>
                  <a:srgbClr val="FFFFFF"/>
                </a:solidFill>
              </a:defRPr>
            </a:lvl5pPr>
            <a:lvl6pPr lvl="5" rtl="0" algn="ctr">
              <a:spcBef>
                <a:spcPts val="1600"/>
              </a:spcBef>
              <a:spcAft>
                <a:spcPts val="0"/>
              </a:spcAft>
              <a:buClr>
                <a:srgbClr val="FFFFFF"/>
              </a:buClr>
              <a:buSzPts val="1400"/>
              <a:buNone/>
              <a:defRPr>
                <a:solidFill>
                  <a:srgbClr val="FFFFFF"/>
                </a:solidFill>
              </a:defRPr>
            </a:lvl6pPr>
            <a:lvl7pPr lvl="6" rtl="0" algn="ctr">
              <a:spcBef>
                <a:spcPts val="1600"/>
              </a:spcBef>
              <a:spcAft>
                <a:spcPts val="0"/>
              </a:spcAft>
              <a:buClr>
                <a:srgbClr val="FFFFFF"/>
              </a:buClr>
              <a:buSzPts val="1400"/>
              <a:buNone/>
              <a:defRPr>
                <a:solidFill>
                  <a:srgbClr val="FFFFFF"/>
                </a:solidFill>
              </a:defRPr>
            </a:lvl7pPr>
            <a:lvl8pPr lvl="7" rtl="0" algn="ctr">
              <a:spcBef>
                <a:spcPts val="1600"/>
              </a:spcBef>
              <a:spcAft>
                <a:spcPts val="0"/>
              </a:spcAft>
              <a:buClr>
                <a:srgbClr val="FFFFFF"/>
              </a:buClr>
              <a:buSzPts val="1400"/>
              <a:buNone/>
              <a:defRPr>
                <a:solidFill>
                  <a:srgbClr val="FFFFFF"/>
                </a:solidFill>
              </a:defRPr>
            </a:lvl8pPr>
            <a:lvl9pPr lvl="8" rtl="0" algn="ctr">
              <a:spcBef>
                <a:spcPts val="1600"/>
              </a:spcBef>
              <a:spcAft>
                <a:spcPts val="1600"/>
              </a:spcAft>
              <a:buClr>
                <a:srgbClr val="FFFFFF"/>
              </a:buClr>
              <a:buSzPts val="1400"/>
              <a:buNone/>
              <a:defRPr>
                <a:solidFill>
                  <a:srgbClr val="FFFFFF"/>
                </a:solidFill>
              </a:defRPr>
            </a:lvl9pPr>
          </a:lstStyle>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p:cSld name="BIG_NUMBER_1_1_1">
    <p:bg>
      <p:bgPr>
        <a:solidFill>
          <a:schemeClr val="dk2"/>
        </a:solidFill>
      </p:bgPr>
    </p:bg>
    <p:spTree>
      <p:nvGrpSpPr>
        <p:cNvPr id="332" name="Shape 332"/>
        <p:cNvGrpSpPr/>
        <p:nvPr/>
      </p:nvGrpSpPr>
      <p:grpSpPr>
        <a:xfrm>
          <a:off x="0" y="0"/>
          <a:ext cx="0" cy="0"/>
          <a:chOff x="0" y="0"/>
          <a:chExt cx="0" cy="0"/>
        </a:xfrm>
      </p:grpSpPr>
      <p:sp>
        <p:nvSpPr>
          <p:cNvPr id="333" name="Google Shape;333;p64"/>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12000"/>
              <a:buNone/>
              <a:defRPr sz="10000">
                <a:solidFill>
                  <a:schemeClr val="accent1"/>
                </a:solidFill>
              </a:defRPr>
            </a:lvl1pPr>
            <a:lvl2pPr lvl="1" rtl="0" algn="ctr">
              <a:spcBef>
                <a:spcPts val="0"/>
              </a:spcBef>
              <a:spcAft>
                <a:spcPts val="0"/>
              </a:spcAft>
              <a:buClr>
                <a:schemeClr val="accent1"/>
              </a:buClr>
              <a:buSzPts val="12000"/>
              <a:buNone/>
              <a:defRPr sz="12000">
                <a:solidFill>
                  <a:schemeClr val="accent1"/>
                </a:solidFill>
              </a:defRPr>
            </a:lvl2pPr>
            <a:lvl3pPr lvl="2" rtl="0" algn="ctr">
              <a:spcBef>
                <a:spcPts val="0"/>
              </a:spcBef>
              <a:spcAft>
                <a:spcPts val="0"/>
              </a:spcAft>
              <a:buClr>
                <a:schemeClr val="accent1"/>
              </a:buClr>
              <a:buSzPts val="12000"/>
              <a:buNone/>
              <a:defRPr sz="12000">
                <a:solidFill>
                  <a:schemeClr val="accent1"/>
                </a:solidFill>
              </a:defRPr>
            </a:lvl3pPr>
            <a:lvl4pPr lvl="3" rtl="0" algn="ctr">
              <a:spcBef>
                <a:spcPts val="0"/>
              </a:spcBef>
              <a:spcAft>
                <a:spcPts val="0"/>
              </a:spcAft>
              <a:buClr>
                <a:schemeClr val="accent1"/>
              </a:buClr>
              <a:buSzPts val="12000"/>
              <a:buNone/>
              <a:defRPr sz="12000">
                <a:solidFill>
                  <a:schemeClr val="accent1"/>
                </a:solidFill>
              </a:defRPr>
            </a:lvl4pPr>
            <a:lvl5pPr lvl="4" rtl="0" algn="ctr">
              <a:spcBef>
                <a:spcPts val="0"/>
              </a:spcBef>
              <a:spcAft>
                <a:spcPts val="0"/>
              </a:spcAft>
              <a:buClr>
                <a:schemeClr val="accent1"/>
              </a:buClr>
              <a:buSzPts val="12000"/>
              <a:buNone/>
              <a:defRPr sz="12000">
                <a:solidFill>
                  <a:schemeClr val="accent1"/>
                </a:solidFill>
              </a:defRPr>
            </a:lvl5pPr>
            <a:lvl6pPr lvl="5" rtl="0" algn="ctr">
              <a:spcBef>
                <a:spcPts val="0"/>
              </a:spcBef>
              <a:spcAft>
                <a:spcPts val="0"/>
              </a:spcAft>
              <a:buClr>
                <a:schemeClr val="accent1"/>
              </a:buClr>
              <a:buSzPts val="12000"/>
              <a:buNone/>
              <a:defRPr sz="12000">
                <a:solidFill>
                  <a:schemeClr val="accent1"/>
                </a:solidFill>
              </a:defRPr>
            </a:lvl6pPr>
            <a:lvl7pPr lvl="6" rtl="0" algn="ctr">
              <a:spcBef>
                <a:spcPts val="0"/>
              </a:spcBef>
              <a:spcAft>
                <a:spcPts val="0"/>
              </a:spcAft>
              <a:buClr>
                <a:schemeClr val="accent1"/>
              </a:buClr>
              <a:buSzPts val="12000"/>
              <a:buNone/>
              <a:defRPr sz="12000">
                <a:solidFill>
                  <a:schemeClr val="accent1"/>
                </a:solidFill>
              </a:defRPr>
            </a:lvl7pPr>
            <a:lvl8pPr lvl="7" rtl="0" algn="ctr">
              <a:spcBef>
                <a:spcPts val="0"/>
              </a:spcBef>
              <a:spcAft>
                <a:spcPts val="0"/>
              </a:spcAft>
              <a:buClr>
                <a:schemeClr val="accent1"/>
              </a:buClr>
              <a:buSzPts val="12000"/>
              <a:buNone/>
              <a:defRPr sz="12000">
                <a:solidFill>
                  <a:schemeClr val="accent1"/>
                </a:solidFill>
              </a:defRPr>
            </a:lvl8pPr>
            <a:lvl9pPr lvl="8" rtl="0" algn="ctr">
              <a:spcBef>
                <a:spcPts val="0"/>
              </a:spcBef>
              <a:spcAft>
                <a:spcPts val="0"/>
              </a:spcAft>
              <a:buClr>
                <a:schemeClr val="accent1"/>
              </a:buClr>
              <a:buSzPts val="12000"/>
              <a:buNone/>
              <a:defRPr sz="12000">
                <a:solidFill>
                  <a:schemeClr val="accent1"/>
                </a:solidFill>
              </a:defRPr>
            </a:lvl9pPr>
          </a:lstStyle>
          <a:p>
            <a:r>
              <a:t>xx%</a:t>
            </a:r>
          </a:p>
        </p:txBody>
      </p:sp>
      <p:sp>
        <p:nvSpPr>
          <p:cNvPr id="334" name="Google Shape;334;p64"/>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accent1"/>
              </a:buClr>
              <a:buSzPts val="1800"/>
              <a:buNone/>
              <a:defRPr>
                <a:solidFill>
                  <a:schemeClr val="accent1"/>
                </a:solidFill>
              </a:defRPr>
            </a:lvl1pPr>
            <a:lvl2pPr lvl="1" rtl="0" algn="ctr">
              <a:spcBef>
                <a:spcPts val="1600"/>
              </a:spcBef>
              <a:spcAft>
                <a:spcPts val="0"/>
              </a:spcAft>
              <a:buClr>
                <a:schemeClr val="accent1"/>
              </a:buClr>
              <a:buSzPts val="1400"/>
              <a:buNone/>
              <a:defRPr>
                <a:solidFill>
                  <a:schemeClr val="accent1"/>
                </a:solidFill>
              </a:defRPr>
            </a:lvl2pPr>
            <a:lvl3pPr lvl="2" rtl="0" algn="ctr">
              <a:spcBef>
                <a:spcPts val="1600"/>
              </a:spcBef>
              <a:spcAft>
                <a:spcPts val="0"/>
              </a:spcAft>
              <a:buClr>
                <a:schemeClr val="accent1"/>
              </a:buClr>
              <a:buSzPts val="1400"/>
              <a:buNone/>
              <a:defRPr>
                <a:solidFill>
                  <a:schemeClr val="accent1"/>
                </a:solidFill>
              </a:defRPr>
            </a:lvl3pPr>
            <a:lvl4pPr lvl="3" rtl="0" algn="ctr">
              <a:spcBef>
                <a:spcPts val="1600"/>
              </a:spcBef>
              <a:spcAft>
                <a:spcPts val="0"/>
              </a:spcAft>
              <a:buClr>
                <a:schemeClr val="accent1"/>
              </a:buClr>
              <a:buSzPts val="1400"/>
              <a:buNone/>
              <a:defRPr>
                <a:solidFill>
                  <a:schemeClr val="accent1"/>
                </a:solidFill>
              </a:defRPr>
            </a:lvl4pPr>
            <a:lvl5pPr lvl="4" rtl="0" algn="ctr">
              <a:spcBef>
                <a:spcPts val="1600"/>
              </a:spcBef>
              <a:spcAft>
                <a:spcPts val="0"/>
              </a:spcAft>
              <a:buClr>
                <a:schemeClr val="accent1"/>
              </a:buClr>
              <a:buSzPts val="1400"/>
              <a:buNone/>
              <a:defRPr>
                <a:solidFill>
                  <a:schemeClr val="accent1"/>
                </a:solidFill>
              </a:defRPr>
            </a:lvl5pPr>
            <a:lvl6pPr lvl="5" rtl="0" algn="ctr">
              <a:spcBef>
                <a:spcPts val="1600"/>
              </a:spcBef>
              <a:spcAft>
                <a:spcPts val="0"/>
              </a:spcAft>
              <a:buClr>
                <a:schemeClr val="accent1"/>
              </a:buClr>
              <a:buSzPts val="1400"/>
              <a:buNone/>
              <a:defRPr>
                <a:solidFill>
                  <a:schemeClr val="accent1"/>
                </a:solidFill>
              </a:defRPr>
            </a:lvl6pPr>
            <a:lvl7pPr lvl="6" rtl="0" algn="ctr">
              <a:spcBef>
                <a:spcPts val="1600"/>
              </a:spcBef>
              <a:spcAft>
                <a:spcPts val="0"/>
              </a:spcAft>
              <a:buClr>
                <a:schemeClr val="accent1"/>
              </a:buClr>
              <a:buSzPts val="1400"/>
              <a:buNone/>
              <a:defRPr>
                <a:solidFill>
                  <a:schemeClr val="accent1"/>
                </a:solidFill>
              </a:defRPr>
            </a:lvl7pPr>
            <a:lvl8pPr lvl="7" rtl="0" algn="ctr">
              <a:spcBef>
                <a:spcPts val="1600"/>
              </a:spcBef>
              <a:spcAft>
                <a:spcPts val="0"/>
              </a:spcAft>
              <a:buClr>
                <a:schemeClr val="accent1"/>
              </a:buClr>
              <a:buSzPts val="1400"/>
              <a:buNone/>
              <a:defRPr>
                <a:solidFill>
                  <a:schemeClr val="accent1"/>
                </a:solidFill>
              </a:defRPr>
            </a:lvl8pPr>
            <a:lvl9pPr lvl="8" rtl="0" algn="ctr">
              <a:spcBef>
                <a:spcPts val="1600"/>
              </a:spcBef>
              <a:spcAft>
                <a:spcPts val="1600"/>
              </a:spcAft>
              <a:buClr>
                <a:schemeClr val="accent1"/>
              </a:buClr>
              <a:buSzPts val="1400"/>
              <a:buNone/>
              <a:defRPr>
                <a:solidFill>
                  <a:schemeClr val="accent1"/>
                </a:solidFill>
              </a:defRPr>
            </a:lvl9pPr>
          </a:lstStyle>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1">
  <p:cSld name="BIG_NUMBER_1_1_1_1">
    <p:bg>
      <p:bgPr>
        <a:solidFill>
          <a:schemeClr val="accent3"/>
        </a:solidFill>
      </p:bgPr>
    </p:bg>
    <p:spTree>
      <p:nvGrpSpPr>
        <p:cNvPr id="335" name="Shape 335"/>
        <p:cNvGrpSpPr/>
        <p:nvPr/>
      </p:nvGrpSpPr>
      <p:grpSpPr>
        <a:xfrm>
          <a:off x="0" y="0"/>
          <a:ext cx="0" cy="0"/>
          <a:chOff x="0" y="0"/>
          <a:chExt cx="0" cy="0"/>
        </a:xfrm>
      </p:grpSpPr>
      <p:pic>
        <p:nvPicPr>
          <p:cNvPr id="336" name="Google Shape;336;p65"/>
          <p:cNvPicPr preferRelativeResize="0"/>
          <p:nvPr/>
        </p:nvPicPr>
        <p:blipFill rotWithShape="1">
          <a:blip r:embed="rId2">
            <a:alphaModFix amt="27000"/>
          </a:blip>
          <a:srcRect b="0" l="0" r="0" t="54580"/>
          <a:stretch/>
        </p:blipFill>
        <p:spPr>
          <a:xfrm>
            <a:off x="-38025" y="0"/>
            <a:ext cx="9200799" cy="4178877"/>
          </a:xfrm>
          <a:prstGeom prst="rect">
            <a:avLst/>
          </a:prstGeom>
          <a:noFill/>
          <a:ln>
            <a:noFill/>
          </a:ln>
        </p:spPr>
      </p:pic>
      <p:sp>
        <p:nvSpPr>
          <p:cNvPr id="337" name="Google Shape;337;p65"/>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2"/>
              </a:buClr>
              <a:buSzPts val="12000"/>
              <a:buNone/>
              <a:defRPr sz="10000">
                <a:solidFill>
                  <a:schemeClr val="dk2"/>
                </a:solidFill>
              </a:defRPr>
            </a:lvl1pPr>
            <a:lvl2pPr lvl="1" rtl="0" algn="ctr">
              <a:spcBef>
                <a:spcPts val="0"/>
              </a:spcBef>
              <a:spcAft>
                <a:spcPts val="0"/>
              </a:spcAft>
              <a:buClr>
                <a:schemeClr val="dk2"/>
              </a:buClr>
              <a:buSzPts val="12000"/>
              <a:buNone/>
              <a:defRPr sz="12000">
                <a:solidFill>
                  <a:schemeClr val="dk2"/>
                </a:solidFill>
              </a:defRPr>
            </a:lvl2pPr>
            <a:lvl3pPr lvl="2" rtl="0" algn="ctr">
              <a:spcBef>
                <a:spcPts val="0"/>
              </a:spcBef>
              <a:spcAft>
                <a:spcPts val="0"/>
              </a:spcAft>
              <a:buClr>
                <a:schemeClr val="dk2"/>
              </a:buClr>
              <a:buSzPts val="12000"/>
              <a:buNone/>
              <a:defRPr sz="12000">
                <a:solidFill>
                  <a:schemeClr val="dk2"/>
                </a:solidFill>
              </a:defRPr>
            </a:lvl3pPr>
            <a:lvl4pPr lvl="3" rtl="0" algn="ctr">
              <a:spcBef>
                <a:spcPts val="0"/>
              </a:spcBef>
              <a:spcAft>
                <a:spcPts val="0"/>
              </a:spcAft>
              <a:buClr>
                <a:schemeClr val="dk2"/>
              </a:buClr>
              <a:buSzPts val="12000"/>
              <a:buNone/>
              <a:defRPr sz="12000">
                <a:solidFill>
                  <a:schemeClr val="dk2"/>
                </a:solidFill>
              </a:defRPr>
            </a:lvl4pPr>
            <a:lvl5pPr lvl="4" rtl="0" algn="ctr">
              <a:spcBef>
                <a:spcPts val="0"/>
              </a:spcBef>
              <a:spcAft>
                <a:spcPts val="0"/>
              </a:spcAft>
              <a:buClr>
                <a:schemeClr val="dk2"/>
              </a:buClr>
              <a:buSzPts val="12000"/>
              <a:buNone/>
              <a:defRPr sz="12000">
                <a:solidFill>
                  <a:schemeClr val="dk2"/>
                </a:solidFill>
              </a:defRPr>
            </a:lvl5pPr>
            <a:lvl6pPr lvl="5" rtl="0" algn="ctr">
              <a:spcBef>
                <a:spcPts val="0"/>
              </a:spcBef>
              <a:spcAft>
                <a:spcPts val="0"/>
              </a:spcAft>
              <a:buClr>
                <a:schemeClr val="dk2"/>
              </a:buClr>
              <a:buSzPts val="12000"/>
              <a:buNone/>
              <a:defRPr sz="12000">
                <a:solidFill>
                  <a:schemeClr val="dk2"/>
                </a:solidFill>
              </a:defRPr>
            </a:lvl6pPr>
            <a:lvl7pPr lvl="6" rtl="0" algn="ctr">
              <a:spcBef>
                <a:spcPts val="0"/>
              </a:spcBef>
              <a:spcAft>
                <a:spcPts val="0"/>
              </a:spcAft>
              <a:buClr>
                <a:schemeClr val="dk2"/>
              </a:buClr>
              <a:buSzPts val="12000"/>
              <a:buNone/>
              <a:defRPr sz="12000">
                <a:solidFill>
                  <a:schemeClr val="dk2"/>
                </a:solidFill>
              </a:defRPr>
            </a:lvl7pPr>
            <a:lvl8pPr lvl="7" rtl="0" algn="ctr">
              <a:spcBef>
                <a:spcPts val="0"/>
              </a:spcBef>
              <a:spcAft>
                <a:spcPts val="0"/>
              </a:spcAft>
              <a:buClr>
                <a:schemeClr val="dk2"/>
              </a:buClr>
              <a:buSzPts val="12000"/>
              <a:buNone/>
              <a:defRPr sz="12000">
                <a:solidFill>
                  <a:schemeClr val="dk2"/>
                </a:solidFill>
              </a:defRPr>
            </a:lvl8pPr>
            <a:lvl9pPr lvl="8" rtl="0" algn="ctr">
              <a:spcBef>
                <a:spcPts val="0"/>
              </a:spcBef>
              <a:spcAft>
                <a:spcPts val="0"/>
              </a:spcAft>
              <a:buClr>
                <a:schemeClr val="dk2"/>
              </a:buClr>
              <a:buSzPts val="12000"/>
              <a:buNone/>
              <a:defRPr sz="12000">
                <a:solidFill>
                  <a:schemeClr val="dk2"/>
                </a:solidFill>
              </a:defRPr>
            </a:lvl9pPr>
          </a:lstStyle>
          <a:p>
            <a:r>
              <a:t>xx%</a:t>
            </a:r>
          </a:p>
        </p:txBody>
      </p:sp>
      <p:sp>
        <p:nvSpPr>
          <p:cNvPr id="338" name="Google Shape;338;p65"/>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800"/>
              <a:buNone/>
              <a:defRPr/>
            </a:lvl1pPr>
            <a:lvl2pPr lvl="1" rtl="0" algn="ctr">
              <a:spcBef>
                <a:spcPts val="1600"/>
              </a:spcBef>
              <a:spcAft>
                <a:spcPts val="0"/>
              </a:spcAft>
              <a:buSzPts val="1400"/>
              <a:buNone/>
              <a:defRPr/>
            </a:lvl2pPr>
            <a:lvl3pPr lvl="2" rtl="0" algn="ctr">
              <a:spcBef>
                <a:spcPts val="1600"/>
              </a:spcBef>
              <a:spcAft>
                <a:spcPts val="0"/>
              </a:spcAft>
              <a:buSzPts val="1400"/>
              <a:buNone/>
              <a:defRPr/>
            </a:lvl3pPr>
            <a:lvl4pPr lvl="3" rtl="0" algn="ctr">
              <a:spcBef>
                <a:spcPts val="1600"/>
              </a:spcBef>
              <a:spcAft>
                <a:spcPts val="0"/>
              </a:spcAft>
              <a:buSzPts val="1400"/>
              <a:buNone/>
              <a:defRPr/>
            </a:lvl4pPr>
            <a:lvl5pPr lvl="4" rtl="0" algn="ctr">
              <a:spcBef>
                <a:spcPts val="1600"/>
              </a:spcBef>
              <a:spcAft>
                <a:spcPts val="0"/>
              </a:spcAft>
              <a:buSzPts val="1400"/>
              <a:buNone/>
              <a:defRPr/>
            </a:lvl5pPr>
            <a:lvl6pPr lvl="5" rtl="0" algn="ctr">
              <a:spcBef>
                <a:spcPts val="1600"/>
              </a:spcBef>
              <a:spcAft>
                <a:spcPts val="0"/>
              </a:spcAft>
              <a:buSzPts val="1400"/>
              <a:buNone/>
              <a:defRPr/>
            </a:lvl6pPr>
            <a:lvl7pPr lvl="6" rtl="0" algn="ctr">
              <a:spcBef>
                <a:spcPts val="1600"/>
              </a:spcBef>
              <a:spcAft>
                <a:spcPts val="0"/>
              </a:spcAft>
              <a:buSzPts val="1400"/>
              <a:buNone/>
              <a:defRPr/>
            </a:lvl7pPr>
            <a:lvl8pPr lvl="7" rtl="0" algn="ctr">
              <a:spcBef>
                <a:spcPts val="1600"/>
              </a:spcBef>
              <a:spcAft>
                <a:spcPts val="0"/>
              </a:spcAft>
              <a:buSzPts val="1400"/>
              <a:buNone/>
              <a:defRPr/>
            </a:lvl8pPr>
            <a:lvl9pPr lvl="8" rtl="0" algn="ctr">
              <a:spcBef>
                <a:spcPts val="1600"/>
              </a:spcBef>
              <a:spcAft>
                <a:spcPts val="1600"/>
              </a:spcAft>
              <a:buSzPts val="1400"/>
              <a:buNone/>
              <a:defRPr/>
            </a:lvl9pPr>
          </a:lstStyle>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ig numbers">
  <p:cSld name="CUSTOM_6">
    <p:spTree>
      <p:nvGrpSpPr>
        <p:cNvPr id="339" name="Shape 339"/>
        <p:cNvGrpSpPr/>
        <p:nvPr/>
      </p:nvGrpSpPr>
      <p:grpSpPr>
        <a:xfrm>
          <a:off x="0" y="0"/>
          <a:ext cx="0" cy="0"/>
          <a:chOff x="0" y="0"/>
          <a:chExt cx="0" cy="0"/>
        </a:xfrm>
      </p:grpSpPr>
      <p:pic>
        <p:nvPicPr>
          <p:cNvPr id="340" name="Google Shape;340;p66"/>
          <p:cNvPicPr preferRelativeResize="0"/>
          <p:nvPr/>
        </p:nvPicPr>
        <p:blipFill>
          <a:blip r:embed="rId2">
            <a:alphaModFix/>
          </a:blip>
          <a:stretch>
            <a:fillRect/>
          </a:stretch>
        </p:blipFill>
        <p:spPr>
          <a:xfrm>
            <a:off x="6269793" y="1758175"/>
            <a:ext cx="1163096" cy="1163101"/>
          </a:xfrm>
          <a:prstGeom prst="rect">
            <a:avLst/>
          </a:prstGeom>
          <a:noFill/>
          <a:ln>
            <a:noFill/>
          </a:ln>
        </p:spPr>
      </p:pic>
      <p:pic>
        <p:nvPicPr>
          <p:cNvPr id="341" name="Google Shape;341;p66"/>
          <p:cNvPicPr preferRelativeResize="0"/>
          <p:nvPr/>
        </p:nvPicPr>
        <p:blipFill>
          <a:blip r:embed="rId2">
            <a:alphaModFix/>
          </a:blip>
          <a:stretch>
            <a:fillRect/>
          </a:stretch>
        </p:blipFill>
        <p:spPr>
          <a:xfrm>
            <a:off x="3593394" y="1758175"/>
            <a:ext cx="1163096" cy="1163101"/>
          </a:xfrm>
          <a:prstGeom prst="rect">
            <a:avLst/>
          </a:prstGeom>
          <a:noFill/>
          <a:ln>
            <a:noFill/>
          </a:ln>
        </p:spPr>
      </p:pic>
      <p:pic>
        <p:nvPicPr>
          <p:cNvPr id="342" name="Google Shape;342;p66"/>
          <p:cNvPicPr preferRelativeResize="0"/>
          <p:nvPr/>
        </p:nvPicPr>
        <p:blipFill>
          <a:blip r:embed="rId2">
            <a:alphaModFix/>
          </a:blip>
          <a:stretch>
            <a:fillRect/>
          </a:stretch>
        </p:blipFill>
        <p:spPr>
          <a:xfrm>
            <a:off x="909068" y="1758175"/>
            <a:ext cx="1163096" cy="1163101"/>
          </a:xfrm>
          <a:prstGeom prst="rect">
            <a:avLst/>
          </a:prstGeom>
          <a:noFill/>
          <a:ln>
            <a:noFill/>
          </a:ln>
        </p:spPr>
      </p:pic>
      <p:sp>
        <p:nvSpPr>
          <p:cNvPr id="343" name="Google Shape;343;p6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6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6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6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347" name="Google Shape;347;p66"/>
          <p:cNvSpPr txBox="1"/>
          <p:nvPr>
            <p:ph hasCustomPrompt="1" idx="2" type="title"/>
          </p:nvPr>
        </p:nvSpPr>
        <p:spPr>
          <a:xfrm>
            <a:off x="819323"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348" name="Google Shape;348;p66"/>
          <p:cNvSpPr txBox="1"/>
          <p:nvPr>
            <p:ph hasCustomPrompt="1" idx="3" type="title"/>
          </p:nvPr>
        </p:nvSpPr>
        <p:spPr>
          <a:xfrm>
            <a:off x="3478948"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349" name="Google Shape;349;p66"/>
          <p:cNvSpPr txBox="1"/>
          <p:nvPr>
            <p:ph hasCustomPrompt="1" idx="4" type="title"/>
          </p:nvPr>
        </p:nvSpPr>
        <p:spPr>
          <a:xfrm>
            <a:off x="6138575"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350" name="Google Shape;350;p66"/>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51" name="Google Shape;351;p66"/>
          <p:cNvSpPr txBox="1"/>
          <p:nvPr>
            <p:ph idx="5" type="subTitle"/>
          </p:nvPr>
        </p:nvSpPr>
        <p:spPr>
          <a:xfrm>
            <a:off x="720023"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352" name="Google Shape;352;p66"/>
          <p:cNvSpPr txBox="1"/>
          <p:nvPr>
            <p:ph idx="6"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53" name="Google Shape;353;p66"/>
          <p:cNvSpPr txBox="1"/>
          <p:nvPr>
            <p:ph idx="7" type="subTitle"/>
          </p:nvPr>
        </p:nvSpPr>
        <p:spPr>
          <a:xfrm>
            <a:off x="3379648"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354" name="Google Shape;354;p66"/>
          <p:cNvSpPr txBox="1"/>
          <p:nvPr>
            <p:ph idx="8" type="subTitle"/>
          </p:nvPr>
        </p:nvSpPr>
        <p:spPr>
          <a:xfrm>
            <a:off x="6039275"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355" name="Google Shape;355;p66"/>
          <p:cNvSpPr txBox="1"/>
          <p:nvPr>
            <p:ph idx="9" type="subTitle"/>
          </p:nvPr>
        </p:nvSpPr>
        <p:spPr>
          <a:xfrm>
            <a:off x="6039275"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5 1">
  <p:cSld name="CUSTOM_14_1_1_1_2">
    <p:spTree>
      <p:nvGrpSpPr>
        <p:cNvPr id="356" name="Shape 356"/>
        <p:cNvGrpSpPr/>
        <p:nvPr/>
      </p:nvGrpSpPr>
      <p:grpSpPr>
        <a:xfrm>
          <a:off x="0" y="0"/>
          <a:ext cx="0" cy="0"/>
          <a:chOff x="0" y="0"/>
          <a:chExt cx="0" cy="0"/>
        </a:xfrm>
      </p:grpSpPr>
      <p:sp>
        <p:nvSpPr>
          <p:cNvPr id="357" name="Google Shape;357;p6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pic>
        <p:nvPicPr>
          <p:cNvPr id="358" name="Google Shape;358;p67"/>
          <p:cNvPicPr preferRelativeResize="0"/>
          <p:nvPr/>
        </p:nvPicPr>
        <p:blipFill>
          <a:blip r:embed="rId2">
            <a:alphaModFix/>
          </a:blip>
          <a:stretch>
            <a:fillRect/>
          </a:stretch>
        </p:blipFill>
        <p:spPr>
          <a:xfrm flipH="1">
            <a:off x="4558045" y="1774507"/>
            <a:ext cx="508425" cy="508425"/>
          </a:xfrm>
          <a:prstGeom prst="rect">
            <a:avLst/>
          </a:prstGeom>
          <a:noFill/>
          <a:ln>
            <a:noFill/>
          </a:ln>
        </p:spPr>
      </p:pic>
      <p:pic>
        <p:nvPicPr>
          <p:cNvPr id="359" name="Google Shape;359;p67"/>
          <p:cNvPicPr preferRelativeResize="0"/>
          <p:nvPr/>
        </p:nvPicPr>
        <p:blipFill>
          <a:blip r:embed="rId2">
            <a:alphaModFix/>
          </a:blip>
          <a:stretch>
            <a:fillRect/>
          </a:stretch>
        </p:blipFill>
        <p:spPr>
          <a:xfrm flipH="1">
            <a:off x="2535493" y="1774507"/>
            <a:ext cx="508425" cy="508425"/>
          </a:xfrm>
          <a:prstGeom prst="rect">
            <a:avLst/>
          </a:prstGeom>
          <a:noFill/>
          <a:ln>
            <a:noFill/>
          </a:ln>
        </p:spPr>
      </p:pic>
      <p:pic>
        <p:nvPicPr>
          <p:cNvPr id="360" name="Google Shape;360;p67"/>
          <p:cNvPicPr preferRelativeResize="0"/>
          <p:nvPr/>
        </p:nvPicPr>
        <p:blipFill>
          <a:blip r:embed="rId2">
            <a:alphaModFix/>
          </a:blip>
          <a:stretch>
            <a:fillRect/>
          </a:stretch>
        </p:blipFill>
        <p:spPr>
          <a:xfrm flipH="1">
            <a:off x="588033" y="1774507"/>
            <a:ext cx="508425" cy="508425"/>
          </a:xfrm>
          <a:prstGeom prst="rect">
            <a:avLst/>
          </a:prstGeom>
          <a:noFill/>
          <a:ln>
            <a:noFill/>
          </a:ln>
        </p:spPr>
      </p:pic>
      <p:pic>
        <p:nvPicPr>
          <p:cNvPr id="361" name="Google Shape;361;p67"/>
          <p:cNvPicPr preferRelativeResize="0"/>
          <p:nvPr/>
        </p:nvPicPr>
        <p:blipFill>
          <a:blip r:embed="rId2">
            <a:alphaModFix/>
          </a:blip>
          <a:stretch>
            <a:fillRect/>
          </a:stretch>
        </p:blipFill>
        <p:spPr>
          <a:xfrm flipH="1">
            <a:off x="6574700" y="1774507"/>
            <a:ext cx="508425" cy="508425"/>
          </a:xfrm>
          <a:prstGeom prst="rect">
            <a:avLst/>
          </a:prstGeom>
          <a:noFill/>
          <a:ln>
            <a:noFill/>
          </a:ln>
        </p:spPr>
      </p:pic>
      <p:sp>
        <p:nvSpPr>
          <p:cNvPr id="362" name="Google Shape;362;p67"/>
          <p:cNvSpPr txBox="1"/>
          <p:nvPr>
            <p:ph hasCustomPrompt="1" idx="2" type="title"/>
          </p:nvPr>
        </p:nvSpPr>
        <p:spPr>
          <a:xfrm>
            <a:off x="538475"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363" name="Google Shape;363;p67"/>
          <p:cNvSpPr txBox="1"/>
          <p:nvPr>
            <p:ph hasCustomPrompt="1" idx="3" type="title"/>
          </p:nvPr>
        </p:nvSpPr>
        <p:spPr>
          <a:xfrm>
            <a:off x="247260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364" name="Google Shape;364;p67"/>
          <p:cNvSpPr txBox="1"/>
          <p:nvPr>
            <p:ph hasCustomPrompt="1" idx="4" type="title"/>
          </p:nvPr>
        </p:nvSpPr>
        <p:spPr>
          <a:xfrm>
            <a:off x="45204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365" name="Google Shape;365;p67"/>
          <p:cNvSpPr txBox="1"/>
          <p:nvPr>
            <p:ph hasCustomPrompt="1" idx="5" type="title"/>
          </p:nvPr>
        </p:nvSpPr>
        <p:spPr>
          <a:xfrm>
            <a:off x="65016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366" name="Google Shape;366;p67"/>
          <p:cNvSpPr txBox="1"/>
          <p:nvPr>
            <p:ph idx="1" type="subTitle"/>
          </p:nvPr>
        </p:nvSpPr>
        <p:spPr>
          <a:xfrm>
            <a:off x="72235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367" name="Google Shape;367;p67"/>
          <p:cNvSpPr txBox="1"/>
          <p:nvPr>
            <p:ph idx="6" type="subTitle"/>
          </p:nvPr>
        </p:nvSpPr>
        <p:spPr>
          <a:xfrm>
            <a:off x="26450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368" name="Google Shape;368;p67"/>
          <p:cNvSpPr txBox="1"/>
          <p:nvPr>
            <p:ph idx="7" type="subTitle"/>
          </p:nvPr>
        </p:nvSpPr>
        <p:spPr>
          <a:xfrm>
            <a:off x="47024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369" name="Google Shape;369;p67"/>
          <p:cNvSpPr txBox="1"/>
          <p:nvPr>
            <p:ph idx="8" type="subTitle"/>
          </p:nvPr>
        </p:nvSpPr>
        <p:spPr>
          <a:xfrm>
            <a:off x="66693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370" name="Google Shape;370;p67"/>
          <p:cNvSpPr txBox="1"/>
          <p:nvPr>
            <p:ph idx="9" type="subTitle"/>
          </p:nvPr>
        </p:nvSpPr>
        <p:spPr>
          <a:xfrm>
            <a:off x="72235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371" name="Google Shape;371;p67"/>
          <p:cNvSpPr txBox="1"/>
          <p:nvPr>
            <p:ph idx="13" type="subTitle"/>
          </p:nvPr>
        </p:nvSpPr>
        <p:spPr>
          <a:xfrm>
            <a:off x="26450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372" name="Google Shape;372;p67"/>
          <p:cNvSpPr txBox="1"/>
          <p:nvPr>
            <p:ph idx="14" type="subTitle"/>
          </p:nvPr>
        </p:nvSpPr>
        <p:spPr>
          <a:xfrm>
            <a:off x="47024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373" name="Google Shape;373;p67"/>
          <p:cNvSpPr txBox="1"/>
          <p:nvPr>
            <p:ph idx="15" type="subTitle"/>
          </p:nvPr>
        </p:nvSpPr>
        <p:spPr>
          <a:xfrm>
            <a:off x="66693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4">
    <p:spTree>
      <p:nvGrpSpPr>
        <p:cNvPr id="374" name="Shape 374"/>
        <p:cNvGrpSpPr/>
        <p:nvPr/>
      </p:nvGrpSpPr>
      <p:grpSpPr>
        <a:xfrm>
          <a:off x="0" y="0"/>
          <a:ext cx="0" cy="0"/>
          <a:chOff x="0" y="0"/>
          <a:chExt cx="0" cy="0"/>
        </a:xfrm>
      </p:grpSpPr>
      <p:pic>
        <p:nvPicPr>
          <p:cNvPr id="375" name="Google Shape;375;p68"/>
          <p:cNvPicPr preferRelativeResize="0"/>
          <p:nvPr/>
        </p:nvPicPr>
        <p:blipFill>
          <a:blip r:embed="rId2">
            <a:alphaModFix/>
          </a:blip>
          <a:stretch>
            <a:fillRect/>
          </a:stretch>
        </p:blipFill>
        <p:spPr>
          <a:xfrm>
            <a:off x="4646134" y="3530727"/>
            <a:ext cx="1041019" cy="1041000"/>
          </a:xfrm>
          <a:prstGeom prst="rect">
            <a:avLst/>
          </a:prstGeom>
          <a:noFill/>
          <a:ln>
            <a:noFill/>
          </a:ln>
        </p:spPr>
      </p:pic>
      <p:pic>
        <p:nvPicPr>
          <p:cNvPr id="376" name="Google Shape;376;p68"/>
          <p:cNvPicPr preferRelativeResize="0"/>
          <p:nvPr/>
        </p:nvPicPr>
        <p:blipFill>
          <a:blip r:embed="rId2">
            <a:alphaModFix/>
          </a:blip>
          <a:stretch>
            <a:fillRect/>
          </a:stretch>
        </p:blipFill>
        <p:spPr>
          <a:xfrm>
            <a:off x="4646134" y="1832553"/>
            <a:ext cx="1041019" cy="1041000"/>
          </a:xfrm>
          <a:prstGeom prst="rect">
            <a:avLst/>
          </a:prstGeom>
          <a:noFill/>
          <a:ln>
            <a:noFill/>
          </a:ln>
        </p:spPr>
      </p:pic>
      <p:pic>
        <p:nvPicPr>
          <p:cNvPr id="377" name="Google Shape;377;p68"/>
          <p:cNvPicPr preferRelativeResize="0"/>
          <p:nvPr/>
        </p:nvPicPr>
        <p:blipFill>
          <a:blip r:embed="rId2">
            <a:alphaModFix/>
          </a:blip>
          <a:stretch>
            <a:fillRect/>
          </a:stretch>
        </p:blipFill>
        <p:spPr>
          <a:xfrm>
            <a:off x="558513" y="3549817"/>
            <a:ext cx="1041019" cy="1041000"/>
          </a:xfrm>
          <a:prstGeom prst="rect">
            <a:avLst/>
          </a:prstGeom>
          <a:noFill/>
          <a:ln>
            <a:noFill/>
          </a:ln>
        </p:spPr>
      </p:pic>
      <p:pic>
        <p:nvPicPr>
          <p:cNvPr id="378" name="Google Shape;378;p68"/>
          <p:cNvPicPr preferRelativeResize="0"/>
          <p:nvPr/>
        </p:nvPicPr>
        <p:blipFill>
          <a:blip r:embed="rId2">
            <a:alphaModFix/>
          </a:blip>
          <a:stretch>
            <a:fillRect/>
          </a:stretch>
        </p:blipFill>
        <p:spPr>
          <a:xfrm>
            <a:off x="558513" y="1851643"/>
            <a:ext cx="1041019" cy="1041000"/>
          </a:xfrm>
          <a:prstGeom prst="rect">
            <a:avLst/>
          </a:prstGeom>
          <a:noFill/>
          <a:ln>
            <a:noFill/>
          </a:ln>
        </p:spPr>
      </p:pic>
      <p:sp>
        <p:nvSpPr>
          <p:cNvPr id="379" name="Google Shape;379;p68"/>
          <p:cNvSpPr/>
          <p:nvPr/>
        </p:nvSpPr>
        <p:spPr>
          <a:xfrm>
            <a:off x="594923" y="820909"/>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68"/>
          <p:cNvSpPr/>
          <p:nvPr/>
        </p:nvSpPr>
        <p:spPr>
          <a:xfrm>
            <a:off x="483448" y="873701"/>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68"/>
          <p:cNvSpPr/>
          <p:nvPr/>
        </p:nvSpPr>
        <p:spPr>
          <a:xfrm>
            <a:off x="483451" y="70543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68"/>
          <p:cNvSpPr txBox="1"/>
          <p:nvPr>
            <p:ph idx="1" type="subTitle"/>
          </p:nvPr>
        </p:nvSpPr>
        <p:spPr>
          <a:xfrm>
            <a:off x="2062055" y="21891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383" name="Google Shape;383;p68"/>
          <p:cNvSpPr txBox="1"/>
          <p:nvPr>
            <p:ph idx="2" type="subTitle"/>
          </p:nvPr>
        </p:nvSpPr>
        <p:spPr>
          <a:xfrm>
            <a:off x="2081144" y="18556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384" name="Google Shape;384;p68"/>
          <p:cNvSpPr txBox="1"/>
          <p:nvPr>
            <p:ph type="title"/>
          </p:nvPr>
        </p:nvSpPr>
        <p:spPr>
          <a:xfrm>
            <a:off x="4914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385" name="Google Shape;385;p68"/>
          <p:cNvSpPr txBox="1"/>
          <p:nvPr>
            <p:ph idx="3" type="subTitle"/>
          </p:nvPr>
        </p:nvSpPr>
        <p:spPr>
          <a:xfrm>
            <a:off x="6204049" y="21891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386" name="Google Shape;386;p68"/>
          <p:cNvSpPr txBox="1"/>
          <p:nvPr>
            <p:ph idx="4" type="subTitle"/>
          </p:nvPr>
        </p:nvSpPr>
        <p:spPr>
          <a:xfrm>
            <a:off x="6204049" y="18556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387" name="Google Shape;387;p68"/>
          <p:cNvSpPr txBox="1"/>
          <p:nvPr>
            <p:ph idx="5" type="subTitle"/>
          </p:nvPr>
        </p:nvSpPr>
        <p:spPr>
          <a:xfrm>
            <a:off x="2062055" y="38955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388" name="Google Shape;388;p68"/>
          <p:cNvSpPr txBox="1"/>
          <p:nvPr>
            <p:ph idx="6" type="subTitle"/>
          </p:nvPr>
        </p:nvSpPr>
        <p:spPr>
          <a:xfrm>
            <a:off x="2081144" y="35620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389" name="Google Shape;389;p68"/>
          <p:cNvSpPr txBox="1"/>
          <p:nvPr>
            <p:ph idx="7" type="subTitle"/>
          </p:nvPr>
        </p:nvSpPr>
        <p:spPr>
          <a:xfrm>
            <a:off x="6204049" y="38955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390" name="Google Shape;390;p68"/>
          <p:cNvSpPr txBox="1"/>
          <p:nvPr>
            <p:ph idx="8" type="subTitle"/>
          </p:nvPr>
        </p:nvSpPr>
        <p:spPr>
          <a:xfrm>
            <a:off x="6194663" y="35620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391" name="Google Shape;391;p68"/>
          <p:cNvSpPr txBox="1"/>
          <p:nvPr>
            <p:ph hasCustomPrompt="1" idx="9" type="title"/>
          </p:nvPr>
        </p:nvSpPr>
        <p:spPr>
          <a:xfrm>
            <a:off x="798142" y="1917475"/>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392" name="Google Shape;392;p68"/>
          <p:cNvSpPr txBox="1"/>
          <p:nvPr>
            <p:ph hasCustomPrompt="1" idx="13" type="title"/>
          </p:nvPr>
        </p:nvSpPr>
        <p:spPr>
          <a:xfrm>
            <a:off x="4888113" y="188060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393" name="Google Shape;393;p68"/>
          <p:cNvSpPr txBox="1"/>
          <p:nvPr>
            <p:ph hasCustomPrompt="1" idx="14" type="title"/>
          </p:nvPr>
        </p:nvSpPr>
        <p:spPr>
          <a:xfrm>
            <a:off x="488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394" name="Google Shape;394;p68"/>
          <p:cNvSpPr txBox="1"/>
          <p:nvPr>
            <p:ph hasCustomPrompt="1" idx="15" type="title"/>
          </p:nvPr>
        </p:nvSpPr>
        <p:spPr>
          <a:xfrm>
            <a:off x="79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p:cSld name="CUSTOM_7">
    <p:spTree>
      <p:nvGrpSpPr>
        <p:cNvPr id="395" name="Shape 395"/>
        <p:cNvGrpSpPr/>
        <p:nvPr/>
      </p:nvGrpSpPr>
      <p:grpSpPr>
        <a:xfrm>
          <a:off x="0" y="0"/>
          <a:ext cx="0" cy="0"/>
          <a:chOff x="0" y="0"/>
          <a:chExt cx="0" cy="0"/>
        </a:xfrm>
      </p:grpSpPr>
      <p:pic>
        <p:nvPicPr>
          <p:cNvPr id="396" name="Google Shape;396;p69"/>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
        <p:nvSpPr>
          <p:cNvPr id="397" name="Google Shape;397;p69"/>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69"/>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69"/>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69"/>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01" name="Google Shape;401;p69"/>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p:cSld name="CUSTOM_7_1">
    <p:spTree>
      <p:nvGrpSpPr>
        <p:cNvPr id="402" name="Shape 402"/>
        <p:cNvGrpSpPr/>
        <p:nvPr/>
      </p:nvGrpSpPr>
      <p:grpSpPr>
        <a:xfrm>
          <a:off x="0" y="0"/>
          <a:ext cx="0" cy="0"/>
          <a:chOff x="0" y="0"/>
          <a:chExt cx="0" cy="0"/>
        </a:xfrm>
      </p:grpSpPr>
      <p:sp>
        <p:nvSpPr>
          <p:cNvPr id="403" name="Google Shape;403;p70"/>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70"/>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70"/>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70"/>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07" name="Google Shape;407;p70"/>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
        <p:nvSpPr>
          <p:cNvPr id="408" name="Google Shape;408;p70"/>
          <p:cNvSpPr/>
          <p:nvPr/>
        </p:nvSpPr>
        <p:spPr>
          <a:xfrm flipH="1">
            <a:off x="7947575" y="5404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70"/>
          <p:cNvSpPr/>
          <p:nvPr/>
        </p:nvSpPr>
        <p:spPr>
          <a:xfrm flipH="1">
            <a:off x="7795175" y="692825"/>
            <a:ext cx="3903900" cy="3903900"/>
          </a:xfrm>
          <a:prstGeom prst="ellipse">
            <a:avLst/>
          </a:prstGeom>
          <a:noFill/>
          <a:ln cap="flat" cmpd="sng" w="9525">
            <a:solidFill>
              <a:srgbClr val="8FDED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10" name="Google Shape;410;p70"/>
          <p:cNvPicPr preferRelativeResize="0"/>
          <p:nvPr/>
        </p:nvPicPr>
        <p:blipFill>
          <a:blip r:embed="rId2">
            <a:alphaModFix/>
          </a:blip>
          <a:stretch>
            <a:fillRect/>
          </a:stretch>
        </p:blipFill>
        <p:spPr>
          <a:xfrm>
            <a:off x="7947575" y="1082775"/>
            <a:ext cx="316825" cy="1041000"/>
          </a:xfrm>
          <a:prstGeom prst="rect">
            <a:avLst/>
          </a:prstGeom>
          <a:noFill/>
          <a:ln>
            <a:noFill/>
          </a:ln>
        </p:spPr>
      </p:pic>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p:cSld name="CUSTOM_7_1_1">
    <p:spTree>
      <p:nvGrpSpPr>
        <p:cNvPr id="411" name="Shape 411"/>
        <p:cNvGrpSpPr/>
        <p:nvPr/>
      </p:nvGrpSpPr>
      <p:grpSpPr>
        <a:xfrm>
          <a:off x="0" y="0"/>
          <a:ext cx="0" cy="0"/>
          <a:chOff x="0" y="0"/>
          <a:chExt cx="0" cy="0"/>
        </a:xfrm>
      </p:grpSpPr>
      <p:pic>
        <p:nvPicPr>
          <p:cNvPr id="412" name="Google Shape;412;p71"/>
          <p:cNvPicPr preferRelativeResize="0"/>
          <p:nvPr/>
        </p:nvPicPr>
        <p:blipFill rotWithShape="1">
          <a:blip r:embed="rId2">
            <a:alphaModFix amt="44000"/>
          </a:blip>
          <a:srcRect b="3558" l="0" r="33373" t="0"/>
          <a:stretch/>
        </p:blipFill>
        <p:spPr>
          <a:xfrm flipH="1" rot="10800000">
            <a:off x="7205225" y="1"/>
            <a:ext cx="1938776" cy="2367124"/>
          </a:xfrm>
          <a:prstGeom prst="rect">
            <a:avLst/>
          </a:prstGeom>
          <a:noFill/>
          <a:ln>
            <a:noFill/>
          </a:ln>
        </p:spPr>
      </p:pic>
      <p:sp>
        <p:nvSpPr>
          <p:cNvPr id="413" name="Google Shape;413;p71"/>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71"/>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71"/>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71"/>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17" name="Google Shape;417;p71"/>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1">
  <p:cSld name="CUSTOM_7_1_1_1">
    <p:spTree>
      <p:nvGrpSpPr>
        <p:cNvPr id="418" name="Shape 418"/>
        <p:cNvGrpSpPr/>
        <p:nvPr/>
      </p:nvGrpSpPr>
      <p:grpSpPr>
        <a:xfrm>
          <a:off x="0" y="0"/>
          <a:ext cx="0" cy="0"/>
          <a:chOff x="0" y="0"/>
          <a:chExt cx="0" cy="0"/>
        </a:xfrm>
      </p:grpSpPr>
      <p:pic>
        <p:nvPicPr>
          <p:cNvPr id="419" name="Google Shape;419;p72"/>
          <p:cNvPicPr preferRelativeResize="0"/>
          <p:nvPr/>
        </p:nvPicPr>
        <p:blipFill rotWithShape="1">
          <a:blip r:embed="rId2">
            <a:alphaModFix/>
          </a:blip>
          <a:srcRect b="11253" l="0" r="20886" t="0"/>
          <a:stretch/>
        </p:blipFill>
        <p:spPr>
          <a:xfrm>
            <a:off x="7113500" y="3168900"/>
            <a:ext cx="2030498" cy="1974601"/>
          </a:xfrm>
          <a:prstGeom prst="rect">
            <a:avLst/>
          </a:prstGeom>
          <a:noFill/>
          <a:ln>
            <a:noFill/>
          </a:ln>
        </p:spPr>
      </p:pic>
      <p:sp>
        <p:nvSpPr>
          <p:cNvPr id="420" name="Google Shape;420;p72"/>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72"/>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72"/>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72"/>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24" name="Google Shape;424;p72"/>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Four columns">
  <p:cSld name="CUSTOM_9">
    <p:spTree>
      <p:nvGrpSpPr>
        <p:cNvPr id="425" name="Shape 425"/>
        <p:cNvGrpSpPr/>
        <p:nvPr/>
      </p:nvGrpSpPr>
      <p:grpSpPr>
        <a:xfrm>
          <a:off x="0" y="0"/>
          <a:ext cx="0" cy="0"/>
          <a:chOff x="0" y="0"/>
          <a:chExt cx="0" cy="0"/>
        </a:xfrm>
      </p:grpSpPr>
      <p:sp>
        <p:nvSpPr>
          <p:cNvPr id="426" name="Google Shape;426;p73"/>
          <p:cNvSpPr/>
          <p:nvPr/>
        </p:nvSpPr>
        <p:spPr>
          <a:xfrm>
            <a:off x="443711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73"/>
          <p:cNvSpPr/>
          <p:nvPr/>
        </p:nvSpPr>
        <p:spPr>
          <a:xfrm>
            <a:off x="443711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73"/>
          <p:cNvSpPr/>
          <p:nvPr/>
        </p:nvSpPr>
        <p:spPr>
          <a:xfrm>
            <a:off x="52466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73"/>
          <p:cNvSpPr/>
          <p:nvPr/>
        </p:nvSpPr>
        <p:spPr>
          <a:xfrm>
            <a:off x="52466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73"/>
          <p:cNvSpPr txBox="1"/>
          <p:nvPr/>
        </p:nvSpPr>
        <p:spPr>
          <a:xfrm>
            <a:off x="22508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431" name="Google Shape;431;p73"/>
          <p:cNvSpPr txBox="1"/>
          <p:nvPr>
            <p:ph idx="1" type="subTitle"/>
          </p:nvPr>
        </p:nvSpPr>
        <p:spPr>
          <a:xfrm>
            <a:off x="22509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432" name="Google Shape;432;p73"/>
          <p:cNvSpPr txBox="1"/>
          <p:nvPr>
            <p:ph idx="2" type="subTitle"/>
          </p:nvPr>
        </p:nvSpPr>
        <p:spPr>
          <a:xfrm>
            <a:off x="22509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433" name="Google Shape;433;p73"/>
          <p:cNvSpPr txBox="1"/>
          <p:nvPr>
            <p:ph idx="3" type="subTitle"/>
          </p:nvPr>
        </p:nvSpPr>
        <p:spPr>
          <a:xfrm>
            <a:off x="22509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434" name="Google Shape;434;p73"/>
          <p:cNvSpPr txBox="1"/>
          <p:nvPr>
            <p:ph idx="4" type="subTitle"/>
          </p:nvPr>
        </p:nvSpPr>
        <p:spPr>
          <a:xfrm>
            <a:off x="22509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435" name="Google Shape;435;p73"/>
          <p:cNvSpPr txBox="1"/>
          <p:nvPr/>
        </p:nvSpPr>
        <p:spPr>
          <a:xfrm>
            <a:off x="62372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436" name="Google Shape;436;p73"/>
          <p:cNvSpPr txBox="1"/>
          <p:nvPr>
            <p:ph idx="5" type="subTitle"/>
          </p:nvPr>
        </p:nvSpPr>
        <p:spPr>
          <a:xfrm>
            <a:off x="62373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437" name="Google Shape;437;p73"/>
          <p:cNvSpPr txBox="1"/>
          <p:nvPr>
            <p:ph idx="6" type="subTitle"/>
          </p:nvPr>
        </p:nvSpPr>
        <p:spPr>
          <a:xfrm>
            <a:off x="62373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438" name="Google Shape;438;p73"/>
          <p:cNvSpPr txBox="1"/>
          <p:nvPr>
            <p:ph idx="7" type="subTitle"/>
          </p:nvPr>
        </p:nvSpPr>
        <p:spPr>
          <a:xfrm>
            <a:off x="62373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439" name="Google Shape;439;p73"/>
          <p:cNvSpPr txBox="1"/>
          <p:nvPr>
            <p:ph idx="8" type="subTitle"/>
          </p:nvPr>
        </p:nvSpPr>
        <p:spPr>
          <a:xfrm>
            <a:off x="62373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440" name="Google Shape;440;p7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41" name="Google Shape;441;p73"/>
          <p:cNvSpPr/>
          <p:nvPr>
            <p:ph idx="9" type="pic"/>
          </p:nvPr>
        </p:nvSpPr>
        <p:spPr>
          <a:xfrm>
            <a:off x="954175" y="1517500"/>
            <a:ext cx="1126200" cy="1126200"/>
          </a:xfrm>
          <a:prstGeom prst="rect">
            <a:avLst/>
          </a:prstGeom>
          <a:noFill/>
          <a:ln>
            <a:noFill/>
          </a:ln>
        </p:spPr>
      </p:sp>
      <p:sp>
        <p:nvSpPr>
          <p:cNvPr id="442" name="Google Shape;442;p73"/>
          <p:cNvSpPr/>
          <p:nvPr>
            <p:ph idx="13" type="pic"/>
          </p:nvPr>
        </p:nvSpPr>
        <p:spPr>
          <a:xfrm>
            <a:off x="954175" y="3092080"/>
            <a:ext cx="1126200" cy="1126200"/>
          </a:xfrm>
          <a:prstGeom prst="rect">
            <a:avLst/>
          </a:prstGeom>
          <a:noFill/>
          <a:ln>
            <a:noFill/>
          </a:ln>
        </p:spPr>
      </p:sp>
      <p:sp>
        <p:nvSpPr>
          <p:cNvPr id="443" name="Google Shape;443;p73"/>
          <p:cNvSpPr/>
          <p:nvPr>
            <p:ph idx="14" type="pic"/>
          </p:nvPr>
        </p:nvSpPr>
        <p:spPr>
          <a:xfrm>
            <a:off x="4926909" y="1517500"/>
            <a:ext cx="1126200" cy="1126200"/>
          </a:xfrm>
          <a:prstGeom prst="rect">
            <a:avLst/>
          </a:prstGeom>
          <a:noFill/>
          <a:ln>
            <a:noFill/>
          </a:ln>
        </p:spPr>
      </p:sp>
      <p:sp>
        <p:nvSpPr>
          <p:cNvPr id="444" name="Google Shape;444;p73"/>
          <p:cNvSpPr/>
          <p:nvPr>
            <p:ph idx="15" type="pic"/>
          </p:nvPr>
        </p:nvSpPr>
        <p:spPr>
          <a:xfrm>
            <a:off x="4926909" y="3092080"/>
            <a:ext cx="1126200" cy="1126200"/>
          </a:xfrm>
          <a:prstGeom prst="rect">
            <a:avLst/>
          </a:prstGeom>
          <a:noFill/>
          <a:ln>
            <a:noFill/>
          </a:ln>
        </p:spPr>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ody 02">
  <p:cSld name="TITLE_AND_BODY_1_1">
    <p:spTree>
      <p:nvGrpSpPr>
        <p:cNvPr id="445" name="Shape 445"/>
        <p:cNvGrpSpPr/>
        <p:nvPr/>
      </p:nvGrpSpPr>
      <p:grpSpPr>
        <a:xfrm>
          <a:off x="0" y="0"/>
          <a:ext cx="0" cy="0"/>
          <a:chOff x="0" y="0"/>
          <a:chExt cx="0" cy="0"/>
        </a:xfrm>
      </p:grpSpPr>
      <p:sp>
        <p:nvSpPr>
          <p:cNvPr id="446" name="Google Shape;446;p74"/>
          <p:cNvSpPr/>
          <p:nvPr/>
        </p:nvSpPr>
        <p:spPr>
          <a:xfrm>
            <a:off x="4428825" y="-104925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74"/>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74"/>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74"/>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7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51" name="Google Shape;451;p74"/>
          <p:cNvSpPr txBox="1"/>
          <p:nvPr>
            <p:ph idx="1" type="body"/>
          </p:nvPr>
        </p:nvSpPr>
        <p:spPr>
          <a:xfrm>
            <a:off x="720000" y="1281525"/>
            <a:ext cx="7704000" cy="3321900"/>
          </a:xfrm>
          <a:prstGeom prst="rect">
            <a:avLst/>
          </a:prstGeom>
        </p:spPr>
        <p:txBody>
          <a:bodyPr anchorCtr="0" anchor="ctr" bIns="91425" lIns="91425" spcFirstLastPara="1" rIns="91425" wrap="square" tIns="91425">
            <a:noAutofit/>
          </a:bodyPr>
          <a:lstStyle>
            <a:lvl1pPr indent="-304800" lvl="0" marL="457200" rtl="0">
              <a:lnSpc>
                <a:spcPct val="100000"/>
              </a:lnSpc>
              <a:spcBef>
                <a:spcPts val="0"/>
              </a:spcBef>
              <a:spcAft>
                <a:spcPts val="0"/>
              </a:spcAft>
              <a:buClr>
                <a:srgbClr val="434343"/>
              </a:buClr>
              <a:buSzPts val="1200"/>
              <a:buAutoNum type="arabicPeriod"/>
              <a:defRPr sz="1100"/>
            </a:lvl1pPr>
            <a:lvl2pPr indent="-304800" lvl="1" marL="914400" rtl="0">
              <a:spcBef>
                <a:spcPts val="1600"/>
              </a:spcBef>
              <a:spcAft>
                <a:spcPts val="0"/>
              </a:spcAft>
              <a:buClr>
                <a:srgbClr val="434343"/>
              </a:buClr>
              <a:buSzPts val="1200"/>
              <a:buFont typeface="Inter Light"/>
              <a:buAutoNum type="alphaLcPeriod"/>
              <a:defRPr sz="1200"/>
            </a:lvl2pPr>
            <a:lvl3pPr indent="-304800" lvl="2" marL="1371600" rtl="0">
              <a:spcBef>
                <a:spcPts val="1600"/>
              </a:spcBef>
              <a:spcAft>
                <a:spcPts val="0"/>
              </a:spcAft>
              <a:buClr>
                <a:srgbClr val="434343"/>
              </a:buClr>
              <a:buSzPts val="1200"/>
              <a:buFont typeface="Inter Light"/>
              <a:buAutoNum type="romanLcPeriod"/>
              <a:defRPr sz="1200"/>
            </a:lvl3pPr>
            <a:lvl4pPr indent="-304800" lvl="3" marL="1828800" rtl="0">
              <a:spcBef>
                <a:spcPts val="1600"/>
              </a:spcBef>
              <a:spcAft>
                <a:spcPts val="0"/>
              </a:spcAft>
              <a:buClr>
                <a:srgbClr val="434343"/>
              </a:buClr>
              <a:buSzPts val="1200"/>
              <a:buFont typeface="Inter Light"/>
              <a:buAutoNum type="arabicPeriod"/>
              <a:defRPr sz="1200"/>
            </a:lvl4pPr>
            <a:lvl5pPr indent="-304800" lvl="4" marL="2286000" rtl="0">
              <a:spcBef>
                <a:spcPts val="1600"/>
              </a:spcBef>
              <a:spcAft>
                <a:spcPts val="0"/>
              </a:spcAft>
              <a:buClr>
                <a:srgbClr val="434343"/>
              </a:buClr>
              <a:buSzPts val="1200"/>
              <a:buFont typeface="Inter Light"/>
              <a:buAutoNum type="alphaLcPeriod"/>
              <a:defRPr sz="1200"/>
            </a:lvl5pPr>
            <a:lvl6pPr indent="-304800" lvl="5" marL="2743200" rtl="0">
              <a:spcBef>
                <a:spcPts val="1600"/>
              </a:spcBef>
              <a:spcAft>
                <a:spcPts val="0"/>
              </a:spcAft>
              <a:buClr>
                <a:srgbClr val="434343"/>
              </a:buClr>
              <a:buSzPts val="1200"/>
              <a:buFont typeface="Inter Light"/>
              <a:buAutoNum type="romanLcPeriod"/>
              <a:defRPr sz="1200"/>
            </a:lvl6pPr>
            <a:lvl7pPr indent="-304800" lvl="6" marL="3200400" rtl="0">
              <a:spcBef>
                <a:spcPts val="1600"/>
              </a:spcBef>
              <a:spcAft>
                <a:spcPts val="0"/>
              </a:spcAft>
              <a:buClr>
                <a:srgbClr val="434343"/>
              </a:buClr>
              <a:buSzPts val="1200"/>
              <a:buFont typeface="Inter Light"/>
              <a:buAutoNum type="arabicPeriod"/>
              <a:defRPr sz="1200"/>
            </a:lvl7pPr>
            <a:lvl8pPr indent="-304800" lvl="7" marL="3657600" rtl="0">
              <a:spcBef>
                <a:spcPts val="1600"/>
              </a:spcBef>
              <a:spcAft>
                <a:spcPts val="0"/>
              </a:spcAft>
              <a:buClr>
                <a:srgbClr val="434343"/>
              </a:buClr>
              <a:buSzPts val="1200"/>
              <a:buFont typeface="Inter Light"/>
              <a:buAutoNum type="alphaLcPeriod"/>
              <a:defRPr sz="1200"/>
            </a:lvl8pPr>
            <a:lvl9pPr indent="-304800" lvl="8" marL="4114800" rtl="0">
              <a:spcBef>
                <a:spcPts val="1600"/>
              </a:spcBef>
              <a:spcAft>
                <a:spcPts val="1600"/>
              </a:spcAft>
              <a:buClr>
                <a:srgbClr val="434343"/>
              </a:buClr>
              <a:buSzPts val="1200"/>
              <a:buFont typeface="Inter Light"/>
              <a:buAutoNum type="romanLcPeriod"/>
              <a:defRPr sz="1200"/>
            </a:lvl9pPr>
          </a:lstStyle>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452" name="Shape 452"/>
        <p:cNvGrpSpPr/>
        <p:nvPr/>
      </p:nvGrpSpPr>
      <p:grpSpPr>
        <a:xfrm>
          <a:off x="0" y="0"/>
          <a:ext cx="0" cy="0"/>
          <a:chOff x="0" y="0"/>
          <a:chExt cx="0" cy="0"/>
        </a:xfrm>
      </p:grpSpPr>
      <p:sp>
        <p:nvSpPr>
          <p:cNvPr id="453" name="Google Shape;453;p75"/>
          <p:cNvSpPr/>
          <p:nvPr/>
        </p:nvSpPr>
        <p:spPr>
          <a:xfrm>
            <a:off x="-1398187" y="-50680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54" name="Google Shape;454;p75"/>
          <p:cNvGrpSpPr/>
          <p:nvPr/>
        </p:nvGrpSpPr>
        <p:grpSpPr>
          <a:xfrm flipH="1">
            <a:off x="4949353" y="79614"/>
            <a:ext cx="4191487" cy="4080221"/>
            <a:chOff x="160937" y="79614"/>
            <a:chExt cx="4191487" cy="4080221"/>
          </a:xfrm>
        </p:grpSpPr>
        <p:grpSp>
          <p:nvGrpSpPr>
            <p:cNvPr id="455" name="Google Shape;455;p75"/>
            <p:cNvGrpSpPr/>
            <p:nvPr/>
          </p:nvGrpSpPr>
          <p:grpSpPr>
            <a:xfrm rot="10800000">
              <a:off x="294013" y="354189"/>
              <a:ext cx="827985" cy="863689"/>
              <a:chOff x="7593189" y="3964490"/>
              <a:chExt cx="827985" cy="863689"/>
            </a:xfrm>
          </p:grpSpPr>
          <p:sp>
            <p:nvSpPr>
              <p:cNvPr id="456" name="Google Shape;456;p75"/>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75"/>
              <p:cNvSpPr/>
              <p:nvPr/>
            </p:nvSpPr>
            <p:spPr>
              <a:xfrm rot="10800000">
                <a:off x="8330692" y="477582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75"/>
              <p:cNvSpPr/>
              <p:nvPr/>
            </p:nvSpPr>
            <p:spPr>
              <a:xfrm rot="10800000">
                <a:off x="7593189" y="4605576"/>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9" name="Google Shape;459;p75"/>
            <p:cNvGrpSpPr/>
            <p:nvPr/>
          </p:nvGrpSpPr>
          <p:grpSpPr>
            <a:xfrm rot="10800000">
              <a:off x="2194088" y="161539"/>
              <a:ext cx="1105410" cy="579852"/>
              <a:chOff x="7315764" y="3964490"/>
              <a:chExt cx="1105410" cy="579852"/>
            </a:xfrm>
          </p:grpSpPr>
          <p:sp>
            <p:nvSpPr>
              <p:cNvPr id="460" name="Google Shape;460;p75"/>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75"/>
              <p:cNvSpPr/>
              <p:nvPr/>
            </p:nvSpPr>
            <p:spPr>
              <a:xfrm rot="10800000">
                <a:off x="7959317" y="4491983"/>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75"/>
              <p:cNvSpPr/>
              <p:nvPr/>
            </p:nvSpPr>
            <p:spPr>
              <a:xfrm rot="10800000">
                <a:off x="7315764" y="419776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3" name="Google Shape;463;p75"/>
            <p:cNvSpPr/>
            <p:nvPr/>
          </p:nvSpPr>
          <p:spPr>
            <a:xfrm rot="5400000">
              <a:off x="4240946" y="131969"/>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64" name="Google Shape;464;p75"/>
            <p:cNvGrpSpPr/>
            <p:nvPr/>
          </p:nvGrpSpPr>
          <p:grpSpPr>
            <a:xfrm rot="-5400000">
              <a:off x="-227099" y="2417251"/>
              <a:ext cx="1236485" cy="237415"/>
              <a:chOff x="7296164" y="4361614"/>
              <a:chExt cx="1236485" cy="237415"/>
            </a:xfrm>
          </p:grpSpPr>
          <p:sp>
            <p:nvSpPr>
              <p:cNvPr id="465" name="Google Shape;465;p75"/>
              <p:cNvSpPr/>
              <p:nvPr/>
            </p:nvSpPr>
            <p:spPr>
              <a:xfrm rot="10800000">
                <a:off x="8421180" y="44351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75"/>
              <p:cNvSpPr/>
              <p:nvPr/>
            </p:nvSpPr>
            <p:spPr>
              <a:xfrm rot="10800000">
                <a:off x="7519142" y="454667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75"/>
              <p:cNvSpPr/>
              <p:nvPr/>
            </p:nvSpPr>
            <p:spPr>
              <a:xfrm rot="10800000">
                <a:off x="7296164" y="436161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8" name="Google Shape;468;p75"/>
            <p:cNvSpPr/>
            <p:nvPr/>
          </p:nvSpPr>
          <p:spPr>
            <a:xfrm>
              <a:off x="398388" y="18745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75"/>
            <p:cNvSpPr/>
            <p:nvPr/>
          </p:nvSpPr>
          <p:spPr>
            <a:xfrm rot="5400000">
              <a:off x="160946" y="4048357"/>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75"/>
            <p:cNvSpPr/>
            <p:nvPr/>
          </p:nvSpPr>
          <p:spPr>
            <a:xfrm>
              <a:off x="1582212" y="79614"/>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1" name="Google Shape;471;p7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72" name="Google Shape;472;p75"/>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 Logo 1">
  <p:cSld name="BLANK_1_1">
    <p:spTree>
      <p:nvGrpSpPr>
        <p:cNvPr id="473" name="Shape 473"/>
        <p:cNvGrpSpPr/>
        <p:nvPr/>
      </p:nvGrpSpPr>
      <p:grpSpPr>
        <a:xfrm>
          <a:off x="0" y="0"/>
          <a:ext cx="0" cy="0"/>
          <a:chOff x="0" y="0"/>
          <a:chExt cx="0" cy="0"/>
        </a:xfrm>
      </p:grpSpPr>
      <p:pic>
        <p:nvPicPr>
          <p:cNvPr id="474" name="Google Shape;474;p76"/>
          <p:cNvPicPr preferRelativeResize="0"/>
          <p:nvPr/>
        </p:nvPicPr>
        <p:blipFill rotWithShape="1">
          <a:blip r:embed="rId2">
            <a:alphaModFix/>
          </a:blip>
          <a:srcRect b="0" l="0" r="0" t="0"/>
          <a:stretch/>
        </p:blipFill>
        <p:spPr>
          <a:xfrm>
            <a:off x="8275320" y="4279392"/>
            <a:ext cx="685800" cy="685800"/>
          </a:xfrm>
          <a:prstGeom prst="rect">
            <a:avLst/>
          </a:prstGeom>
          <a:noFill/>
          <a:ln>
            <a:noFill/>
          </a:ln>
        </p:spPr>
      </p:pic>
      <p:sp>
        <p:nvSpPr>
          <p:cNvPr id="475" name="Google Shape;475;p76"/>
          <p:cNvSpPr/>
          <p:nvPr>
            <p:ph idx="2" type="pic"/>
          </p:nvPr>
        </p:nvSpPr>
        <p:spPr>
          <a:xfrm>
            <a:off x="7512950" y="4279400"/>
            <a:ext cx="685800" cy="685800"/>
          </a:xfrm>
          <a:prstGeom prst="rect">
            <a:avLst/>
          </a:prstGeom>
          <a:noFill/>
          <a:ln>
            <a:noFill/>
          </a:ln>
        </p:spPr>
      </p:sp>
      <p:sp>
        <p:nvSpPr>
          <p:cNvPr id="476" name="Google Shape;476;p76"/>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77" name="Google Shape;477;p7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478" name="Shape 478"/>
        <p:cNvGrpSpPr/>
        <p:nvPr/>
      </p:nvGrpSpPr>
      <p:grpSpPr>
        <a:xfrm>
          <a:off x="0" y="0"/>
          <a:ext cx="0" cy="0"/>
          <a:chOff x="0" y="0"/>
          <a:chExt cx="0" cy="0"/>
        </a:xfrm>
      </p:grpSpPr>
      <p:pic>
        <p:nvPicPr>
          <p:cNvPr id="479" name="Google Shape;479;p77"/>
          <p:cNvPicPr preferRelativeResize="0"/>
          <p:nvPr/>
        </p:nvPicPr>
        <p:blipFill rotWithShape="1">
          <a:blip r:embed="rId2">
            <a:alphaModFix amt="47000"/>
          </a:blip>
          <a:srcRect b="25539" l="0" r="6872" t="0"/>
          <a:stretch/>
        </p:blipFill>
        <p:spPr>
          <a:xfrm>
            <a:off x="6041575" y="3058450"/>
            <a:ext cx="3102427" cy="2085051"/>
          </a:xfrm>
          <a:prstGeom prst="rect">
            <a:avLst/>
          </a:prstGeom>
          <a:noFill/>
          <a:ln>
            <a:noFill/>
          </a:ln>
        </p:spPr>
      </p:pic>
      <p:sp>
        <p:nvSpPr>
          <p:cNvPr id="480" name="Google Shape;480;p7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81" name="Google Shape;481;p77"/>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1">
  <p:cSld name="CUSTOM_13_1">
    <p:bg>
      <p:bgPr>
        <a:solidFill>
          <a:schemeClr val="accent3"/>
        </a:solidFill>
      </p:bgPr>
    </p:bg>
    <p:spTree>
      <p:nvGrpSpPr>
        <p:cNvPr id="482" name="Shape 482"/>
        <p:cNvGrpSpPr/>
        <p:nvPr/>
      </p:nvGrpSpPr>
      <p:grpSpPr>
        <a:xfrm>
          <a:off x="0" y="0"/>
          <a:ext cx="0" cy="0"/>
          <a:chOff x="0" y="0"/>
          <a:chExt cx="0" cy="0"/>
        </a:xfrm>
      </p:grpSpPr>
      <p:sp>
        <p:nvSpPr>
          <p:cNvPr id="483" name="Google Shape;483;p7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84" name="Google Shape;484;p78"/>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85" name="Shape 485"/>
        <p:cNvGrpSpPr/>
        <p:nvPr/>
      </p:nvGrpSpPr>
      <p:grpSpPr>
        <a:xfrm>
          <a:off x="0" y="0"/>
          <a:ext cx="0" cy="0"/>
          <a:chOff x="0" y="0"/>
          <a:chExt cx="0" cy="0"/>
        </a:xfrm>
      </p:grpSpPr>
      <p:sp>
        <p:nvSpPr>
          <p:cNvPr id="486" name="Google Shape;486;p79"/>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87" name="Google Shape;487;p79"/>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Inter"/>
              <a:buChar char="●"/>
              <a:defRPr>
                <a:latin typeface="Inter"/>
                <a:ea typeface="Inter"/>
                <a:cs typeface="Inter"/>
                <a:sym typeface="Inter"/>
              </a:defRPr>
            </a:lvl1pPr>
            <a:lvl2pPr indent="-317500" lvl="1" marL="914400" rtl="0">
              <a:spcBef>
                <a:spcPts val="1600"/>
              </a:spcBef>
              <a:spcAft>
                <a:spcPts val="0"/>
              </a:spcAft>
              <a:buSzPts val="1400"/>
              <a:buFont typeface="Inter"/>
              <a:buChar char="○"/>
              <a:defRPr>
                <a:latin typeface="Inter"/>
                <a:ea typeface="Inter"/>
                <a:cs typeface="Inter"/>
                <a:sym typeface="Inter"/>
              </a:defRPr>
            </a:lvl2pPr>
            <a:lvl3pPr indent="-317500" lvl="2" marL="1371600" rtl="0">
              <a:spcBef>
                <a:spcPts val="1600"/>
              </a:spcBef>
              <a:spcAft>
                <a:spcPts val="0"/>
              </a:spcAft>
              <a:buSzPts val="1400"/>
              <a:buFont typeface="Inter"/>
              <a:buChar char="■"/>
              <a:defRPr>
                <a:latin typeface="Inter"/>
                <a:ea typeface="Inter"/>
                <a:cs typeface="Inter"/>
                <a:sym typeface="Inter"/>
              </a:defRPr>
            </a:lvl3pPr>
            <a:lvl4pPr indent="-317500" lvl="3" marL="1828800" rtl="0">
              <a:spcBef>
                <a:spcPts val="1600"/>
              </a:spcBef>
              <a:spcAft>
                <a:spcPts val="0"/>
              </a:spcAft>
              <a:buSzPts val="1400"/>
              <a:buFont typeface="Inter"/>
              <a:buChar char="●"/>
              <a:defRPr>
                <a:latin typeface="Inter"/>
                <a:ea typeface="Inter"/>
                <a:cs typeface="Inter"/>
                <a:sym typeface="Inter"/>
              </a:defRPr>
            </a:lvl4pPr>
            <a:lvl5pPr indent="-317500" lvl="4" marL="2286000" rtl="0">
              <a:spcBef>
                <a:spcPts val="1600"/>
              </a:spcBef>
              <a:spcAft>
                <a:spcPts val="0"/>
              </a:spcAft>
              <a:buSzPts val="1400"/>
              <a:buFont typeface="Inter"/>
              <a:buChar char="○"/>
              <a:defRPr>
                <a:latin typeface="Inter"/>
                <a:ea typeface="Inter"/>
                <a:cs typeface="Inter"/>
                <a:sym typeface="Inter"/>
              </a:defRPr>
            </a:lvl5pPr>
            <a:lvl6pPr indent="-317500" lvl="5" marL="2743200" rtl="0">
              <a:spcBef>
                <a:spcPts val="1600"/>
              </a:spcBef>
              <a:spcAft>
                <a:spcPts val="0"/>
              </a:spcAft>
              <a:buSzPts val="1400"/>
              <a:buFont typeface="Inter"/>
              <a:buChar char="■"/>
              <a:defRPr>
                <a:latin typeface="Inter"/>
                <a:ea typeface="Inter"/>
                <a:cs typeface="Inter"/>
                <a:sym typeface="Inter"/>
              </a:defRPr>
            </a:lvl6pPr>
            <a:lvl7pPr indent="-317500" lvl="6" marL="3200400" rtl="0">
              <a:spcBef>
                <a:spcPts val="1600"/>
              </a:spcBef>
              <a:spcAft>
                <a:spcPts val="0"/>
              </a:spcAft>
              <a:buSzPts val="1400"/>
              <a:buFont typeface="Inter"/>
              <a:buChar char="●"/>
              <a:defRPr>
                <a:latin typeface="Inter"/>
                <a:ea typeface="Inter"/>
                <a:cs typeface="Inter"/>
                <a:sym typeface="Inter"/>
              </a:defRPr>
            </a:lvl7pPr>
            <a:lvl8pPr indent="-317500" lvl="7" marL="3657600" rtl="0">
              <a:spcBef>
                <a:spcPts val="1600"/>
              </a:spcBef>
              <a:spcAft>
                <a:spcPts val="0"/>
              </a:spcAft>
              <a:buSzPts val="1400"/>
              <a:buFont typeface="Inter"/>
              <a:buChar char="○"/>
              <a:defRPr>
                <a:latin typeface="Inter"/>
                <a:ea typeface="Inter"/>
                <a:cs typeface="Inter"/>
                <a:sym typeface="Inter"/>
              </a:defRPr>
            </a:lvl8pPr>
            <a:lvl9pPr indent="-317500" lvl="8" marL="4114800" rtl="0">
              <a:spcBef>
                <a:spcPts val="1600"/>
              </a:spcBef>
              <a:spcAft>
                <a:spcPts val="1600"/>
              </a:spcAft>
              <a:buSzPts val="1400"/>
              <a:buFont typeface="Inter"/>
              <a:buChar char="■"/>
              <a:defRPr>
                <a:latin typeface="Inter"/>
                <a:ea typeface="Inter"/>
                <a:cs typeface="Inter"/>
                <a:sym typeface="Inter"/>
              </a:defRPr>
            </a:lvl9pPr>
          </a:lstStyle>
          <a:p/>
        </p:txBody>
      </p:sp>
      <p:sp>
        <p:nvSpPr>
          <p:cNvPr id="488" name="Google Shape;488;p79"/>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489" name="Google Shape;489;p79"/>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90" name="Shape 490"/>
        <p:cNvGrpSpPr/>
        <p:nvPr/>
      </p:nvGrpSpPr>
      <p:grpSpPr>
        <a:xfrm>
          <a:off x="0" y="0"/>
          <a:ext cx="0" cy="0"/>
          <a:chOff x="0" y="0"/>
          <a:chExt cx="0" cy="0"/>
        </a:xfrm>
      </p:grpSpPr>
      <p:sp>
        <p:nvSpPr>
          <p:cNvPr id="491" name="Google Shape;491;p80"/>
          <p:cNvSpPr txBox="1"/>
          <p:nvPr>
            <p:ph type="title"/>
          </p:nvPr>
        </p:nvSpPr>
        <p:spPr>
          <a:xfrm>
            <a:off x="1073700" y="673625"/>
            <a:ext cx="6900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92" name="Google Shape;492;p80"/>
          <p:cNvSpPr txBox="1"/>
          <p:nvPr>
            <p:ph idx="1" type="body"/>
          </p:nvPr>
        </p:nvSpPr>
        <p:spPr>
          <a:xfrm>
            <a:off x="9975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
        <p:nvSpPr>
          <p:cNvPr id="493" name="Google Shape;493;p80"/>
          <p:cNvSpPr txBox="1"/>
          <p:nvPr>
            <p:ph idx="2" type="body"/>
          </p:nvPr>
        </p:nvSpPr>
        <p:spPr>
          <a:xfrm>
            <a:off x="50610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type="titleOnly">
  <p:cSld name="TITLE_ONLY">
    <p:spTree>
      <p:nvGrpSpPr>
        <p:cNvPr id="494" name="Shape 494"/>
        <p:cNvGrpSpPr/>
        <p:nvPr/>
      </p:nvGrpSpPr>
      <p:grpSpPr>
        <a:xfrm>
          <a:off x="0" y="0"/>
          <a:ext cx="0" cy="0"/>
          <a:chOff x="0" y="0"/>
          <a:chExt cx="0" cy="0"/>
        </a:xfrm>
      </p:grpSpPr>
      <p:sp>
        <p:nvSpPr>
          <p:cNvPr id="495" name="Google Shape;495;p81"/>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 name="Google Shape;496;p81"/>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497" name="Google Shape;497;p81"/>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pic>
        <p:nvPicPr>
          <p:cNvPr id="498" name="Google Shape;498;p81"/>
          <p:cNvPicPr preferRelativeResize="0"/>
          <p:nvPr/>
        </p:nvPicPr>
        <p:blipFill>
          <a:blip r:embed="rId2">
            <a:alphaModFix amt="42000"/>
          </a:blip>
          <a:stretch>
            <a:fillRect/>
          </a:stretch>
        </p:blipFill>
        <p:spPr>
          <a:xfrm>
            <a:off x="7053393" y="-133650"/>
            <a:ext cx="1379632" cy="1551125"/>
          </a:xfrm>
          <a:prstGeom prst="rect">
            <a:avLst/>
          </a:prstGeom>
          <a:noFill/>
          <a:ln>
            <a:noFill/>
          </a:ln>
        </p:spPr>
      </p:pic>
    </p:spTree>
  </p:cSld>
  <p:clrMapOvr>
    <a:masterClrMapping/>
  </p:clrMapOvr>
</p:sldLayout>
</file>

<file path=ppt/slideLayouts/slideLayout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99" name="Shape 499"/>
        <p:cNvGrpSpPr/>
        <p:nvPr/>
      </p:nvGrpSpPr>
      <p:grpSpPr>
        <a:xfrm>
          <a:off x="0" y="0"/>
          <a:ext cx="0" cy="0"/>
          <a:chOff x="0" y="0"/>
          <a:chExt cx="0" cy="0"/>
        </a:xfrm>
      </p:grpSpPr>
      <p:pic>
        <p:nvPicPr>
          <p:cNvPr id="500" name="Google Shape;500;p82"/>
          <p:cNvPicPr preferRelativeResize="0"/>
          <p:nvPr/>
        </p:nvPicPr>
        <p:blipFill>
          <a:blip r:embed="rId2">
            <a:alphaModFix amt="43000"/>
          </a:blip>
          <a:stretch>
            <a:fillRect/>
          </a:stretch>
        </p:blipFill>
        <p:spPr>
          <a:xfrm>
            <a:off x="76346" y="3340705"/>
            <a:ext cx="1754299" cy="1754299"/>
          </a:xfrm>
          <a:prstGeom prst="rect">
            <a:avLst/>
          </a:prstGeom>
          <a:noFill/>
          <a:ln>
            <a:noFill/>
          </a:ln>
        </p:spPr>
      </p:pic>
      <p:sp>
        <p:nvSpPr>
          <p:cNvPr id="501" name="Google Shape;501;p82"/>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82"/>
          <p:cNvSpPr txBox="1"/>
          <p:nvPr>
            <p:ph type="title"/>
          </p:nvPr>
        </p:nvSpPr>
        <p:spPr>
          <a:xfrm>
            <a:off x="845100" y="784200"/>
            <a:ext cx="77121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503" name="Google Shape;503;p82"/>
          <p:cNvSpPr txBox="1"/>
          <p:nvPr>
            <p:ph idx="1" type="body"/>
          </p:nvPr>
        </p:nvSpPr>
        <p:spPr>
          <a:xfrm>
            <a:off x="845100" y="1618200"/>
            <a:ext cx="487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504" name="Shape 504"/>
        <p:cNvGrpSpPr/>
        <p:nvPr/>
      </p:nvGrpSpPr>
      <p:grpSpPr>
        <a:xfrm>
          <a:off x="0" y="0"/>
          <a:ext cx="0" cy="0"/>
          <a:chOff x="0" y="0"/>
          <a:chExt cx="0" cy="0"/>
        </a:xfrm>
      </p:grpSpPr>
      <p:pic>
        <p:nvPicPr>
          <p:cNvPr id="505" name="Google Shape;505;p83"/>
          <p:cNvPicPr preferRelativeResize="0"/>
          <p:nvPr/>
        </p:nvPicPr>
        <p:blipFill rotWithShape="1">
          <a:blip r:embed="rId2">
            <a:alphaModFix/>
          </a:blip>
          <a:srcRect b="11253" l="0" r="36163" t="0"/>
          <a:stretch/>
        </p:blipFill>
        <p:spPr>
          <a:xfrm flipH="1">
            <a:off x="-1" y="2643925"/>
            <a:ext cx="2074001" cy="2499575"/>
          </a:xfrm>
          <a:prstGeom prst="rect">
            <a:avLst/>
          </a:prstGeom>
          <a:noFill/>
          <a:ln>
            <a:noFill/>
          </a:ln>
        </p:spPr>
      </p:pic>
      <p:sp>
        <p:nvSpPr>
          <p:cNvPr id="506" name="Google Shape;506;p83"/>
          <p:cNvSpPr txBox="1"/>
          <p:nvPr>
            <p:ph type="title"/>
          </p:nvPr>
        </p:nvSpPr>
        <p:spPr>
          <a:xfrm>
            <a:off x="1023650" y="450150"/>
            <a:ext cx="56979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1EBCA0"/>
              </a:buClr>
              <a:buSzPts val="4800"/>
              <a:buFont typeface="Poppins"/>
              <a:buNone/>
              <a:defRPr b="1" sz="4800">
                <a:solidFill>
                  <a:srgbClr val="1EBCA0"/>
                </a:solidFill>
                <a:latin typeface="Poppins"/>
                <a:ea typeface="Poppins"/>
                <a:cs typeface="Poppins"/>
                <a:sym typeface="Poppins"/>
              </a:defRPr>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07" name="Shape 507"/>
        <p:cNvGrpSpPr/>
        <p:nvPr/>
      </p:nvGrpSpPr>
      <p:grpSpPr>
        <a:xfrm>
          <a:off x="0" y="0"/>
          <a:ext cx="0" cy="0"/>
          <a:chOff x="0" y="0"/>
          <a:chExt cx="0" cy="0"/>
        </a:xfrm>
      </p:grpSpPr>
      <p:sp>
        <p:nvSpPr>
          <p:cNvPr id="508" name="Google Shape;508;p84"/>
          <p:cNvSpPr/>
          <p:nvPr/>
        </p:nvSpPr>
        <p:spPr>
          <a:xfrm>
            <a:off x="4572000" y="-125"/>
            <a:ext cx="4572000" cy="5143500"/>
          </a:xfrm>
          <a:prstGeom prst="rect">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84"/>
          <p:cNvSpPr txBox="1"/>
          <p:nvPr>
            <p:ph type="title"/>
          </p:nvPr>
        </p:nvSpPr>
        <p:spPr>
          <a:xfrm>
            <a:off x="1027500" y="1309375"/>
            <a:ext cx="33867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510" name="Google Shape;510;p84"/>
          <p:cNvSpPr txBox="1"/>
          <p:nvPr>
            <p:ph idx="1" type="subTitle"/>
          </p:nvPr>
        </p:nvSpPr>
        <p:spPr>
          <a:xfrm>
            <a:off x="1027500" y="2879275"/>
            <a:ext cx="3386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Font typeface="Inter"/>
              <a:buNone/>
              <a:defRPr sz="2100">
                <a:latin typeface="Inter"/>
                <a:ea typeface="Inter"/>
                <a:cs typeface="Inter"/>
                <a:sym typeface="Inter"/>
              </a:defRPr>
            </a:lvl1pPr>
            <a:lvl2pPr lvl="1" rtl="0" algn="ctr">
              <a:lnSpc>
                <a:spcPct val="100000"/>
              </a:lnSpc>
              <a:spcBef>
                <a:spcPts val="0"/>
              </a:spcBef>
              <a:spcAft>
                <a:spcPts val="0"/>
              </a:spcAft>
              <a:buSzPts val="2100"/>
              <a:buFont typeface="Inter"/>
              <a:buNone/>
              <a:defRPr sz="2100">
                <a:latin typeface="Inter"/>
                <a:ea typeface="Inter"/>
                <a:cs typeface="Inter"/>
                <a:sym typeface="Inter"/>
              </a:defRPr>
            </a:lvl2pPr>
            <a:lvl3pPr lvl="2" rtl="0" algn="ctr">
              <a:lnSpc>
                <a:spcPct val="100000"/>
              </a:lnSpc>
              <a:spcBef>
                <a:spcPts val="0"/>
              </a:spcBef>
              <a:spcAft>
                <a:spcPts val="0"/>
              </a:spcAft>
              <a:buSzPts val="2100"/>
              <a:buFont typeface="Inter"/>
              <a:buNone/>
              <a:defRPr sz="2100">
                <a:latin typeface="Inter"/>
                <a:ea typeface="Inter"/>
                <a:cs typeface="Inter"/>
                <a:sym typeface="Inter"/>
              </a:defRPr>
            </a:lvl3pPr>
            <a:lvl4pPr lvl="3" rtl="0" algn="ctr">
              <a:lnSpc>
                <a:spcPct val="100000"/>
              </a:lnSpc>
              <a:spcBef>
                <a:spcPts val="0"/>
              </a:spcBef>
              <a:spcAft>
                <a:spcPts val="0"/>
              </a:spcAft>
              <a:buSzPts val="2100"/>
              <a:buFont typeface="Inter"/>
              <a:buNone/>
              <a:defRPr sz="2100">
                <a:latin typeface="Inter"/>
                <a:ea typeface="Inter"/>
                <a:cs typeface="Inter"/>
                <a:sym typeface="Inter"/>
              </a:defRPr>
            </a:lvl4pPr>
            <a:lvl5pPr lvl="4" rtl="0" algn="ctr">
              <a:lnSpc>
                <a:spcPct val="100000"/>
              </a:lnSpc>
              <a:spcBef>
                <a:spcPts val="0"/>
              </a:spcBef>
              <a:spcAft>
                <a:spcPts val="0"/>
              </a:spcAft>
              <a:buSzPts val="2100"/>
              <a:buFont typeface="Inter"/>
              <a:buNone/>
              <a:defRPr sz="2100">
                <a:latin typeface="Inter"/>
                <a:ea typeface="Inter"/>
                <a:cs typeface="Inter"/>
                <a:sym typeface="Inter"/>
              </a:defRPr>
            </a:lvl5pPr>
            <a:lvl6pPr lvl="5" rtl="0" algn="ctr">
              <a:lnSpc>
                <a:spcPct val="100000"/>
              </a:lnSpc>
              <a:spcBef>
                <a:spcPts val="0"/>
              </a:spcBef>
              <a:spcAft>
                <a:spcPts val="0"/>
              </a:spcAft>
              <a:buSzPts val="2100"/>
              <a:buFont typeface="Inter"/>
              <a:buNone/>
              <a:defRPr sz="2100">
                <a:latin typeface="Inter"/>
                <a:ea typeface="Inter"/>
                <a:cs typeface="Inter"/>
                <a:sym typeface="Inter"/>
              </a:defRPr>
            </a:lvl6pPr>
            <a:lvl7pPr lvl="6" rtl="0" algn="ctr">
              <a:lnSpc>
                <a:spcPct val="100000"/>
              </a:lnSpc>
              <a:spcBef>
                <a:spcPts val="0"/>
              </a:spcBef>
              <a:spcAft>
                <a:spcPts val="0"/>
              </a:spcAft>
              <a:buSzPts val="2100"/>
              <a:buFont typeface="Inter"/>
              <a:buNone/>
              <a:defRPr sz="2100">
                <a:latin typeface="Inter"/>
                <a:ea typeface="Inter"/>
                <a:cs typeface="Inter"/>
                <a:sym typeface="Inter"/>
              </a:defRPr>
            </a:lvl7pPr>
            <a:lvl8pPr lvl="7" rtl="0" algn="ctr">
              <a:lnSpc>
                <a:spcPct val="100000"/>
              </a:lnSpc>
              <a:spcBef>
                <a:spcPts val="0"/>
              </a:spcBef>
              <a:spcAft>
                <a:spcPts val="0"/>
              </a:spcAft>
              <a:buSzPts val="2100"/>
              <a:buFont typeface="Inter"/>
              <a:buNone/>
              <a:defRPr sz="2100">
                <a:latin typeface="Inter"/>
                <a:ea typeface="Inter"/>
                <a:cs typeface="Inter"/>
                <a:sym typeface="Inter"/>
              </a:defRPr>
            </a:lvl8pPr>
            <a:lvl9pPr lvl="8" rtl="0" algn="ctr">
              <a:lnSpc>
                <a:spcPct val="100000"/>
              </a:lnSpc>
              <a:spcBef>
                <a:spcPts val="0"/>
              </a:spcBef>
              <a:spcAft>
                <a:spcPts val="0"/>
              </a:spcAft>
              <a:buSzPts val="2100"/>
              <a:buFont typeface="Inter"/>
              <a:buNone/>
              <a:defRPr sz="2100">
                <a:latin typeface="Inter"/>
                <a:ea typeface="Inter"/>
                <a:cs typeface="Inter"/>
                <a:sym typeface="Inter"/>
              </a:defRPr>
            </a:lvl9pPr>
          </a:lstStyle>
          <a:p/>
        </p:txBody>
      </p:sp>
      <p:sp>
        <p:nvSpPr>
          <p:cNvPr id="511" name="Google Shape;511;p84"/>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12" name="Shape 512"/>
        <p:cNvGrpSpPr/>
        <p:nvPr/>
      </p:nvGrpSpPr>
      <p:grpSpPr>
        <a:xfrm>
          <a:off x="0" y="0"/>
          <a:ext cx="0" cy="0"/>
          <a:chOff x="0" y="0"/>
          <a:chExt cx="0" cy="0"/>
        </a:xfrm>
      </p:grpSpPr>
      <p:sp>
        <p:nvSpPr>
          <p:cNvPr id="513" name="Google Shape;513;p85"/>
          <p:cNvSpPr txBox="1"/>
          <p:nvPr>
            <p:ph idx="1" type="body"/>
          </p:nvPr>
        </p:nvSpPr>
        <p:spPr>
          <a:xfrm>
            <a:off x="425920" y="3011375"/>
            <a:ext cx="4107600" cy="14232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pic>
        <p:nvPicPr>
          <p:cNvPr id="514" name="Google Shape;514;p85"/>
          <p:cNvPicPr preferRelativeResize="0"/>
          <p:nvPr/>
        </p:nvPicPr>
        <p:blipFill>
          <a:blip r:embed="rId2">
            <a:alphaModFix/>
          </a:blip>
          <a:stretch>
            <a:fillRect/>
          </a:stretch>
        </p:blipFill>
        <p:spPr>
          <a:xfrm>
            <a:off x="3176020" y="792224"/>
            <a:ext cx="2379700" cy="2023525"/>
          </a:xfrm>
          <a:prstGeom prst="rect">
            <a:avLst/>
          </a:prstGeom>
          <a:noFill/>
          <a:ln>
            <a:noFill/>
          </a:ln>
        </p:spPr>
      </p:pic>
      <p:sp>
        <p:nvSpPr>
          <p:cNvPr id="515" name="Google Shape;515;p85"/>
          <p:cNvSpPr/>
          <p:nvPr>
            <p:ph idx="2" type="pic"/>
          </p:nvPr>
        </p:nvSpPr>
        <p:spPr>
          <a:xfrm>
            <a:off x="4586645" y="792224"/>
            <a:ext cx="3111600" cy="3111600"/>
          </a:xfrm>
          <a:prstGeom prst="ellipse">
            <a:avLst/>
          </a:prstGeom>
          <a:noFill/>
          <a:ln>
            <a:noFill/>
          </a:ln>
        </p:spPr>
      </p:sp>
      <p:pic>
        <p:nvPicPr>
          <p:cNvPr id="516" name="Google Shape;516;p85"/>
          <p:cNvPicPr preferRelativeResize="0"/>
          <p:nvPr/>
        </p:nvPicPr>
        <p:blipFill>
          <a:blip r:embed="rId3">
            <a:alphaModFix/>
          </a:blip>
          <a:stretch>
            <a:fillRect/>
          </a:stretch>
        </p:blipFill>
        <p:spPr>
          <a:xfrm>
            <a:off x="6662395" y="2939074"/>
            <a:ext cx="2071725" cy="888550"/>
          </a:xfrm>
          <a:prstGeom prst="rect">
            <a:avLst/>
          </a:prstGeom>
          <a:noFill/>
          <a:ln>
            <a:noFill/>
          </a:ln>
        </p:spPr>
      </p:pic>
    </p:spTree>
  </p:cSld>
  <p:clrMapOvr>
    <a:masterClrMapping/>
  </p:clrMapOvr>
</p:sldLayout>
</file>

<file path=ppt/slideLayouts/slideLayout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17" name="Shape 517"/>
        <p:cNvGrpSpPr/>
        <p:nvPr/>
      </p:nvGrpSpPr>
      <p:grpSpPr>
        <a:xfrm>
          <a:off x="0" y="0"/>
          <a:ext cx="0" cy="0"/>
          <a:chOff x="0" y="0"/>
          <a:chExt cx="0" cy="0"/>
        </a:xfrm>
      </p:grpSpPr>
    </p:spTree>
  </p:cSld>
  <p:clrMapOvr>
    <a:masterClrMapping/>
  </p:clrMapOvr>
</p:sldLayout>
</file>

<file path=ppt/slideLayouts/slideLayout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nectivity creates opportunity">
  <p:cSld name="BLANK_1">
    <p:spTree>
      <p:nvGrpSpPr>
        <p:cNvPr id="518" name="Shape 518"/>
        <p:cNvGrpSpPr/>
        <p:nvPr/>
      </p:nvGrpSpPr>
      <p:grpSpPr>
        <a:xfrm>
          <a:off x="0" y="0"/>
          <a:ext cx="0" cy="0"/>
          <a:chOff x="0" y="0"/>
          <a:chExt cx="0" cy="0"/>
        </a:xfrm>
      </p:grpSpPr>
      <p:sp>
        <p:nvSpPr>
          <p:cNvPr id="519" name="Google Shape;519;p87"/>
          <p:cNvSpPr txBox="1"/>
          <p:nvPr/>
        </p:nvSpPr>
        <p:spPr>
          <a:xfrm>
            <a:off x="311700" y="1313000"/>
            <a:ext cx="8520600" cy="112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4000">
                <a:solidFill>
                  <a:srgbClr val="414247"/>
                </a:solidFill>
                <a:latin typeface="Poppins"/>
                <a:ea typeface="Poppins"/>
                <a:cs typeface="Poppins"/>
                <a:sym typeface="Poppins"/>
              </a:rPr>
              <a:t>Connectivity </a:t>
            </a:r>
            <a:endParaRPr b="1" sz="4000">
              <a:solidFill>
                <a:srgbClr val="414247"/>
              </a:solidFill>
              <a:latin typeface="Poppins"/>
              <a:ea typeface="Poppins"/>
              <a:cs typeface="Poppins"/>
              <a:sym typeface="Poppins"/>
            </a:endParaRPr>
          </a:p>
          <a:p>
            <a:pPr indent="0" lvl="0" marL="0" rtl="0" algn="l">
              <a:spcBef>
                <a:spcPts val="0"/>
              </a:spcBef>
              <a:spcAft>
                <a:spcPts val="0"/>
              </a:spcAft>
              <a:buNone/>
            </a:pPr>
            <a:r>
              <a:rPr b="1" lang="en" sz="4000">
                <a:solidFill>
                  <a:srgbClr val="414247"/>
                </a:solidFill>
                <a:latin typeface="Poppins"/>
                <a:ea typeface="Poppins"/>
                <a:cs typeface="Poppins"/>
                <a:sym typeface="Poppins"/>
              </a:rPr>
              <a:t>creates opportunity. </a:t>
            </a:r>
            <a:endParaRPr b="1" sz="4000">
              <a:solidFill>
                <a:srgbClr val="414247"/>
              </a:solidFill>
              <a:latin typeface="Poppins"/>
              <a:ea typeface="Poppins"/>
              <a:cs typeface="Poppins"/>
              <a:sym typeface="Poppins"/>
            </a:endParaRPr>
          </a:p>
        </p:txBody>
      </p:sp>
      <p:sp>
        <p:nvSpPr>
          <p:cNvPr id="520" name="Google Shape;520;p87"/>
          <p:cNvSpPr txBox="1"/>
          <p:nvPr/>
        </p:nvSpPr>
        <p:spPr>
          <a:xfrm>
            <a:off x="193028" y="2689580"/>
            <a:ext cx="1392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Careers</a:t>
            </a:r>
            <a:endParaRPr sz="2200">
              <a:latin typeface="Inter"/>
              <a:ea typeface="Inter"/>
              <a:cs typeface="Inter"/>
              <a:sym typeface="Inter"/>
            </a:endParaRPr>
          </a:p>
        </p:txBody>
      </p:sp>
      <p:sp>
        <p:nvSpPr>
          <p:cNvPr id="521" name="Google Shape;521;p87"/>
          <p:cNvSpPr txBox="1"/>
          <p:nvPr/>
        </p:nvSpPr>
        <p:spPr>
          <a:xfrm>
            <a:off x="2070393" y="2689580"/>
            <a:ext cx="10194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Skills</a:t>
            </a:r>
            <a:endParaRPr sz="2200">
              <a:latin typeface="Inter"/>
              <a:ea typeface="Inter"/>
              <a:cs typeface="Inter"/>
              <a:sym typeface="Inter"/>
            </a:endParaRPr>
          </a:p>
        </p:txBody>
      </p:sp>
      <p:sp>
        <p:nvSpPr>
          <p:cNvPr id="522" name="Google Shape;522;p87"/>
          <p:cNvSpPr txBox="1"/>
          <p:nvPr/>
        </p:nvSpPr>
        <p:spPr>
          <a:xfrm>
            <a:off x="3422158" y="2689580"/>
            <a:ext cx="18462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Innovation</a:t>
            </a:r>
            <a:endParaRPr sz="2200">
              <a:latin typeface="Inter"/>
              <a:ea typeface="Inter"/>
              <a:cs typeface="Inter"/>
              <a:sym typeface="Inter"/>
            </a:endParaRPr>
          </a:p>
        </p:txBody>
      </p:sp>
      <p:sp>
        <p:nvSpPr>
          <p:cNvPr id="523" name="Google Shape;523;p87"/>
          <p:cNvSpPr txBox="1"/>
          <p:nvPr/>
        </p:nvSpPr>
        <p:spPr>
          <a:xfrm>
            <a:off x="5524528" y="2674280"/>
            <a:ext cx="1977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Inclusion</a:t>
            </a:r>
            <a:endParaRPr sz="2200">
              <a:latin typeface="Inter"/>
              <a:ea typeface="Inter"/>
              <a:cs typeface="Inter"/>
              <a:sym typeface="Inter"/>
            </a:endParaRPr>
          </a:p>
        </p:txBody>
      </p:sp>
      <p:sp>
        <p:nvSpPr>
          <p:cNvPr id="524" name="Google Shape;524;p87"/>
          <p:cNvSpPr/>
          <p:nvPr/>
        </p:nvSpPr>
        <p:spPr>
          <a:xfrm rot="5400000">
            <a:off x="16438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87"/>
          <p:cNvSpPr/>
          <p:nvPr/>
        </p:nvSpPr>
        <p:spPr>
          <a:xfrm rot="5400000">
            <a:off x="3160053"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87"/>
          <p:cNvSpPr/>
          <p:nvPr/>
        </p:nvSpPr>
        <p:spPr>
          <a:xfrm rot="5400000">
            <a:off x="53381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527" name="Google Shape;527;p87"/>
          <p:cNvPicPr preferRelativeResize="0"/>
          <p:nvPr/>
        </p:nvPicPr>
        <p:blipFill rotWithShape="1">
          <a:blip r:embed="rId2">
            <a:alphaModFix amt="40000"/>
          </a:blip>
          <a:srcRect b="0" l="0" r="-4493" t="0"/>
          <a:stretch/>
        </p:blipFill>
        <p:spPr>
          <a:xfrm>
            <a:off x="7464448" y="12"/>
            <a:ext cx="1679550" cy="1331524"/>
          </a:xfrm>
          <a:prstGeom prst="rect">
            <a:avLst/>
          </a:prstGeom>
          <a:noFill/>
          <a:ln>
            <a:noFill/>
          </a:ln>
        </p:spPr>
      </p:pic>
      <p:pic>
        <p:nvPicPr>
          <p:cNvPr id="528" name="Google Shape;528;p87"/>
          <p:cNvPicPr preferRelativeResize="0"/>
          <p:nvPr/>
        </p:nvPicPr>
        <p:blipFill rotWithShape="1">
          <a:blip r:embed="rId3">
            <a:alphaModFix amt="70000"/>
          </a:blip>
          <a:srcRect b="0" l="0" r="0" t="0"/>
          <a:stretch/>
        </p:blipFill>
        <p:spPr>
          <a:xfrm>
            <a:off x="-12187" y="3846550"/>
            <a:ext cx="2040375" cy="1685850"/>
          </a:xfrm>
          <a:prstGeom prst="rect">
            <a:avLst/>
          </a:prstGeom>
          <a:noFill/>
          <a:ln>
            <a:noFill/>
          </a:ln>
        </p:spPr>
      </p:pic>
    </p:spTree>
  </p:cSld>
  <p:clrMapOvr>
    <a:masterClrMapping/>
  </p:clrMapOvr>
</p:sldLayout>
</file>

<file path=ppt/slideLayouts/slideLayout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p:cSld name="TITLE_AND_BODY_3_1">
    <p:bg>
      <p:bgPr>
        <a:solidFill>
          <a:schemeClr val="lt1"/>
        </a:solidFill>
      </p:bgPr>
    </p:bg>
    <p:spTree>
      <p:nvGrpSpPr>
        <p:cNvPr id="529" name="Shape 529"/>
        <p:cNvGrpSpPr/>
        <p:nvPr/>
      </p:nvGrpSpPr>
      <p:grpSpPr>
        <a:xfrm>
          <a:off x="0" y="0"/>
          <a:ext cx="0" cy="0"/>
          <a:chOff x="0" y="0"/>
          <a:chExt cx="0" cy="0"/>
        </a:xfrm>
      </p:grpSpPr>
      <p:pic>
        <p:nvPicPr>
          <p:cNvPr id="530" name="Google Shape;530;p88"/>
          <p:cNvPicPr preferRelativeResize="0"/>
          <p:nvPr/>
        </p:nvPicPr>
        <p:blipFill rotWithShape="1">
          <a:blip r:embed="rId2">
            <a:alphaModFix amt="45000"/>
          </a:blip>
          <a:srcRect b="0" l="3799" r="0" t="5624"/>
          <a:stretch/>
        </p:blipFill>
        <p:spPr>
          <a:xfrm>
            <a:off x="0" y="0"/>
            <a:ext cx="9422449" cy="5443426"/>
          </a:xfrm>
          <a:prstGeom prst="rect">
            <a:avLst/>
          </a:prstGeom>
          <a:noFill/>
          <a:ln>
            <a:noFill/>
          </a:ln>
        </p:spPr>
      </p:pic>
      <p:sp>
        <p:nvSpPr>
          <p:cNvPr id="531" name="Google Shape;531;p88"/>
          <p:cNvSpPr txBox="1"/>
          <p:nvPr>
            <p:ph type="title"/>
          </p:nvPr>
        </p:nvSpPr>
        <p:spPr>
          <a:xfrm>
            <a:off x="387900" y="673625"/>
            <a:ext cx="6353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32" name="Google Shape;532;p88"/>
          <p:cNvSpPr txBox="1"/>
          <p:nvPr>
            <p:ph idx="1" type="body"/>
          </p:nvPr>
        </p:nvSpPr>
        <p:spPr>
          <a:xfrm>
            <a:off x="387900" y="1381075"/>
            <a:ext cx="63537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533" name="Google Shape;533;p8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pic>
        <p:nvPicPr>
          <p:cNvPr id="534" name="Google Shape;534;p88"/>
          <p:cNvPicPr preferRelativeResize="0"/>
          <p:nvPr/>
        </p:nvPicPr>
        <p:blipFill>
          <a:blip r:embed="rId3">
            <a:alphaModFix/>
          </a:blip>
          <a:stretch>
            <a:fillRect/>
          </a:stretch>
        </p:blipFill>
        <p:spPr>
          <a:xfrm>
            <a:off x="5282175" y="55400"/>
            <a:ext cx="3815177" cy="4954650"/>
          </a:xfrm>
          <a:prstGeom prst="rect">
            <a:avLst/>
          </a:prstGeom>
          <a:noFill/>
          <a:ln>
            <a:noFill/>
          </a:ln>
        </p:spPr>
      </p:pic>
    </p:spTree>
  </p:cSld>
  <p:clrMapOvr>
    <a:masterClrMapping/>
  </p:clrMapOvr>
</p:sldLayout>
</file>

<file path=ppt/slideLayouts/slideLayout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8">
  <p:cSld name="TITLE_AND_BODY_8">
    <p:spTree>
      <p:nvGrpSpPr>
        <p:cNvPr id="535" name="Shape 535"/>
        <p:cNvGrpSpPr/>
        <p:nvPr/>
      </p:nvGrpSpPr>
      <p:grpSpPr>
        <a:xfrm>
          <a:off x="0" y="0"/>
          <a:ext cx="0" cy="0"/>
          <a:chOff x="0" y="0"/>
          <a:chExt cx="0" cy="0"/>
        </a:xfrm>
      </p:grpSpPr>
      <p:sp>
        <p:nvSpPr>
          <p:cNvPr id="536" name="Google Shape;536;p8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537" name="Google Shape;537;p8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538" name="Google Shape;538;p8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2">
  <p:cSld name="TITLE_ONLY_2">
    <p:spTree>
      <p:nvGrpSpPr>
        <p:cNvPr id="539" name="Shape 539"/>
        <p:cNvGrpSpPr/>
        <p:nvPr/>
      </p:nvGrpSpPr>
      <p:grpSpPr>
        <a:xfrm>
          <a:off x="0" y="0"/>
          <a:ext cx="0" cy="0"/>
          <a:chOff x="0" y="0"/>
          <a:chExt cx="0" cy="0"/>
        </a:xfrm>
      </p:grpSpPr>
      <p:sp>
        <p:nvSpPr>
          <p:cNvPr id="540" name="Google Shape;540;p9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41" name="Google Shape;541;p9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7">
  <p:cSld name="TITLE_ONLY_7">
    <p:spTree>
      <p:nvGrpSpPr>
        <p:cNvPr id="542" name="Shape 542"/>
        <p:cNvGrpSpPr/>
        <p:nvPr/>
      </p:nvGrpSpPr>
      <p:grpSpPr>
        <a:xfrm>
          <a:off x="0" y="0"/>
          <a:ext cx="0" cy="0"/>
          <a:chOff x="0" y="0"/>
          <a:chExt cx="0" cy="0"/>
        </a:xfrm>
      </p:grpSpPr>
      <p:sp>
        <p:nvSpPr>
          <p:cNvPr id="543" name="Google Shape;543;p9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44" name="Google Shape;544;p9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p:cSld name="SECTION_HEADER_8">
    <p:spTree>
      <p:nvGrpSpPr>
        <p:cNvPr id="545" name="Shape 545"/>
        <p:cNvGrpSpPr/>
        <p:nvPr/>
      </p:nvGrpSpPr>
      <p:grpSpPr>
        <a:xfrm>
          <a:off x="0" y="0"/>
          <a:ext cx="0" cy="0"/>
          <a:chOff x="0" y="0"/>
          <a:chExt cx="0" cy="0"/>
        </a:xfrm>
      </p:grpSpPr>
      <p:sp>
        <p:nvSpPr>
          <p:cNvPr id="546" name="Google Shape;546;p92"/>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Font typeface="Roboto Light"/>
              <a:buNone/>
              <a:defRPr sz="3600">
                <a:latin typeface="Roboto Light"/>
                <a:ea typeface="Roboto Light"/>
                <a:cs typeface="Roboto Light"/>
                <a:sym typeface="Roboto Light"/>
              </a:defRPr>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547" name="Google Shape;547;p9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p:cSld name="CUSTOM_2_2_1">
    <p:spTree>
      <p:nvGrpSpPr>
        <p:cNvPr id="548" name="Shape 548"/>
        <p:cNvGrpSpPr/>
        <p:nvPr/>
      </p:nvGrpSpPr>
      <p:grpSpPr>
        <a:xfrm>
          <a:off x="0" y="0"/>
          <a:ext cx="0" cy="0"/>
          <a:chOff x="0" y="0"/>
          <a:chExt cx="0" cy="0"/>
        </a:xfrm>
      </p:grpSpPr>
      <p:pic>
        <p:nvPicPr>
          <p:cNvPr id="549" name="Google Shape;549;p93"/>
          <p:cNvPicPr preferRelativeResize="0"/>
          <p:nvPr/>
        </p:nvPicPr>
        <p:blipFill rotWithShape="1">
          <a:blip r:embed="rId2">
            <a:alphaModFix amt="40000"/>
          </a:blip>
          <a:srcRect b="6838" l="0" r="4825" t="0"/>
          <a:stretch/>
        </p:blipFill>
        <p:spPr>
          <a:xfrm>
            <a:off x="-310425" y="-306150"/>
            <a:ext cx="9454423" cy="5449649"/>
          </a:xfrm>
          <a:prstGeom prst="rect">
            <a:avLst/>
          </a:prstGeom>
          <a:noFill/>
          <a:ln>
            <a:noFill/>
          </a:ln>
        </p:spPr>
      </p:pic>
      <p:pic>
        <p:nvPicPr>
          <p:cNvPr id="550" name="Google Shape;550;p93"/>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1">
  <p:cSld name="TITLE_3">
    <p:spTree>
      <p:nvGrpSpPr>
        <p:cNvPr id="551" name="Shape 551"/>
        <p:cNvGrpSpPr/>
        <p:nvPr/>
      </p:nvGrpSpPr>
      <p:grpSpPr>
        <a:xfrm>
          <a:off x="0" y="0"/>
          <a:ext cx="0" cy="0"/>
          <a:chOff x="0" y="0"/>
          <a:chExt cx="0" cy="0"/>
        </a:xfrm>
      </p:grpSpPr>
      <p:sp>
        <p:nvSpPr>
          <p:cNvPr id="552" name="Google Shape;552;p94"/>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800"/>
              <a:buFont typeface="Roboto Light"/>
              <a:buNone/>
              <a:defRPr sz="4800">
                <a:latin typeface="Roboto Light"/>
                <a:ea typeface="Roboto Light"/>
                <a:cs typeface="Roboto Light"/>
                <a:sym typeface="Roboto Light"/>
              </a:defRPr>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p:txBody>
      </p:sp>
      <p:sp>
        <p:nvSpPr>
          <p:cNvPr id="553" name="Google Shape;553;p94"/>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Font typeface="Roboto Light"/>
              <a:buNone/>
              <a:defRPr sz="2800">
                <a:latin typeface="Roboto Light"/>
                <a:ea typeface="Roboto Light"/>
                <a:cs typeface="Roboto Light"/>
                <a:sym typeface="Roboto Light"/>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554" name="Google Shape;554;p9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p:cSld name="CUSTOM_2_2_1_1">
    <p:spTree>
      <p:nvGrpSpPr>
        <p:cNvPr id="555" name="Shape 555"/>
        <p:cNvGrpSpPr/>
        <p:nvPr/>
      </p:nvGrpSpPr>
      <p:grpSpPr>
        <a:xfrm>
          <a:off x="0" y="0"/>
          <a:ext cx="0" cy="0"/>
          <a:chOff x="0" y="0"/>
          <a:chExt cx="0" cy="0"/>
        </a:xfrm>
      </p:grpSpPr>
      <p:sp>
        <p:nvSpPr>
          <p:cNvPr id="556" name="Google Shape;556;p95"/>
          <p:cNvSpPr/>
          <p:nvPr/>
        </p:nvSpPr>
        <p:spPr>
          <a:xfrm>
            <a:off x="-310425" y="-306150"/>
            <a:ext cx="9454423" cy="5449649"/>
          </a:xfrm>
          <a:prstGeom prst="rect">
            <a:avLst/>
          </a:prstGeom>
          <a:noFill/>
          <a:ln>
            <a:noFill/>
          </a:ln>
        </p:spPr>
      </p:sp>
      <p:pic>
        <p:nvPicPr>
          <p:cNvPr id="557" name="Google Shape;557;p95"/>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_2">
    <p:spTree>
      <p:nvGrpSpPr>
        <p:cNvPr id="558" name="Shape 558"/>
        <p:cNvGrpSpPr/>
        <p:nvPr/>
      </p:nvGrpSpPr>
      <p:grpSpPr>
        <a:xfrm>
          <a:off x="0" y="0"/>
          <a:ext cx="0" cy="0"/>
          <a:chOff x="0" y="0"/>
          <a:chExt cx="0" cy="0"/>
        </a:xfrm>
      </p:grpSpPr>
      <p:sp>
        <p:nvSpPr>
          <p:cNvPr id="559" name="Google Shape;559;p96"/>
          <p:cNvSpPr/>
          <p:nvPr/>
        </p:nvSpPr>
        <p:spPr>
          <a:xfrm>
            <a:off x="8275320" y="4279392"/>
            <a:ext cx="685800" cy="685800"/>
          </a:xfrm>
          <a:prstGeom prst="rect">
            <a:avLst/>
          </a:prstGeom>
          <a:noFill/>
          <a:ln>
            <a:noFill/>
          </a:ln>
        </p:spPr>
      </p:sp>
    </p:spTree>
  </p:cSld>
  <p:clrMapOvr>
    <a:masterClrMapping/>
  </p:clrMapOvr>
</p:sldLayout>
</file>

<file path=ppt/slideLayouts/slideLayout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560" name="Shape 560"/>
        <p:cNvGrpSpPr/>
        <p:nvPr/>
      </p:nvGrpSpPr>
      <p:grpSpPr>
        <a:xfrm>
          <a:off x="0" y="0"/>
          <a:ext cx="0" cy="0"/>
          <a:chOff x="0" y="0"/>
          <a:chExt cx="0" cy="0"/>
        </a:xfrm>
      </p:grpSpPr>
      <p:sp>
        <p:nvSpPr>
          <p:cNvPr id="561" name="Google Shape;561;p9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562" name="Google Shape;562;p9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563" name="Google Shape;563;p9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3">
  <p:cSld name="TITLE_ONLY_3">
    <p:spTree>
      <p:nvGrpSpPr>
        <p:cNvPr id="564" name="Shape 564"/>
        <p:cNvGrpSpPr/>
        <p:nvPr/>
      </p:nvGrpSpPr>
      <p:grpSpPr>
        <a:xfrm>
          <a:off x="0" y="0"/>
          <a:ext cx="0" cy="0"/>
          <a:chOff x="0" y="0"/>
          <a:chExt cx="0" cy="0"/>
        </a:xfrm>
      </p:grpSpPr>
      <p:sp>
        <p:nvSpPr>
          <p:cNvPr id="565" name="Google Shape;565;p9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66" name="Google Shape;566;p9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1">
  <p:cSld name="SECTION_HEADER_8_1">
    <p:spTree>
      <p:nvGrpSpPr>
        <p:cNvPr id="567" name="Shape 567"/>
        <p:cNvGrpSpPr/>
        <p:nvPr/>
      </p:nvGrpSpPr>
      <p:grpSpPr>
        <a:xfrm>
          <a:off x="0" y="0"/>
          <a:ext cx="0" cy="0"/>
          <a:chOff x="0" y="0"/>
          <a:chExt cx="0" cy="0"/>
        </a:xfrm>
      </p:grpSpPr>
      <p:sp>
        <p:nvSpPr>
          <p:cNvPr id="568" name="Google Shape;568;p99"/>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Font typeface="Roboto Light"/>
              <a:buNone/>
              <a:defRPr sz="3600">
                <a:latin typeface="Roboto Light"/>
                <a:ea typeface="Roboto Light"/>
                <a:cs typeface="Roboto Light"/>
                <a:sym typeface="Roboto Light"/>
              </a:defRPr>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569" name="Google Shape;569;p9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2">
  <p:cSld name="SECTION_HEADER_8_2">
    <p:spTree>
      <p:nvGrpSpPr>
        <p:cNvPr id="570" name="Shape 570"/>
        <p:cNvGrpSpPr/>
        <p:nvPr/>
      </p:nvGrpSpPr>
      <p:grpSpPr>
        <a:xfrm>
          <a:off x="0" y="0"/>
          <a:ext cx="0" cy="0"/>
          <a:chOff x="0" y="0"/>
          <a:chExt cx="0" cy="0"/>
        </a:xfrm>
      </p:grpSpPr>
      <p:sp>
        <p:nvSpPr>
          <p:cNvPr id="571" name="Google Shape;571;p100"/>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Font typeface="Roboto Light"/>
              <a:buNone/>
              <a:defRPr sz="3600">
                <a:latin typeface="Roboto Light"/>
                <a:ea typeface="Roboto Light"/>
                <a:cs typeface="Roboto Light"/>
                <a:sym typeface="Roboto Light"/>
              </a:defRPr>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572" name="Google Shape;572;p10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8">
  <p:cSld name="TITLE_ONLY_8">
    <p:spTree>
      <p:nvGrpSpPr>
        <p:cNvPr id="573" name="Shape 573"/>
        <p:cNvGrpSpPr/>
        <p:nvPr/>
      </p:nvGrpSpPr>
      <p:grpSpPr>
        <a:xfrm>
          <a:off x="0" y="0"/>
          <a:ext cx="0" cy="0"/>
          <a:chOff x="0" y="0"/>
          <a:chExt cx="0" cy="0"/>
        </a:xfrm>
      </p:grpSpPr>
      <p:sp>
        <p:nvSpPr>
          <p:cNvPr id="574" name="Google Shape;574;p10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75" name="Google Shape;575;p10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Accent">
  <p:cSld name="SECTION_HEADER_1_1">
    <p:bg>
      <p:bgPr>
        <a:solidFill>
          <a:schemeClr val="accent3"/>
        </a:solidFill>
      </p:bgPr>
    </p:bg>
    <p:spTree>
      <p:nvGrpSpPr>
        <p:cNvPr id="576" name="Shape 576"/>
        <p:cNvGrpSpPr/>
        <p:nvPr/>
      </p:nvGrpSpPr>
      <p:grpSpPr>
        <a:xfrm>
          <a:off x="0" y="0"/>
          <a:ext cx="0" cy="0"/>
          <a:chOff x="0" y="0"/>
          <a:chExt cx="0" cy="0"/>
        </a:xfrm>
      </p:grpSpPr>
      <p:sp>
        <p:nvSpPr>
          <p:cNvPr id="577" name="Google Shape;577;p102"/>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Font typeface="Roboto Light"/>
              <a:buNone/>
              <a:defRPr sz="3600">
                <a:latin typeface="Roboto Light"/>
                <a:ea typeface="Roboto Light"/>
                <a:cs typeface="Roboto Light"/>
                <a:sym typeface="Roboto Light"/>
              </a:defRPr>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578" name="Google Shape;578;p10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1">
  <p:cSld name="CUSTOM_17_1">
    <p:spTree>
      <p:nvGrpSpPr>
        <p:cNvPr id="579" name="Shape 579"/>
        <p:cNvGrpSpPr/>
        <p:nvPr/>
      </p:nvGrpSpPr>
      <p:grpSpPr>
        <a:xfrm>
          <a:off x="0" y="0"/>
          <a:ext cx="0" cy="0"/>
          <a:chOff x="0" y="0"/>
          <a:chExt cx="0" cy="0"/>
        </a:xfrm>
      </p:grpSpPr>
      <p:pic>
        <p:nvPicPr>
          <p:cNvPr id="580" name="Google Shape;580;p103"/>
          <p:cNvPicPr preferRelativeResize="0"/>
          <p:nvPr/>
        </p:nvPicPr>
        <p:blipFill rotWithShape="1">
          <a:blip r:embed="rId2">
            <a:alphaModFix/>
          </a:blip>
          <a:srcRect b="0" l="0" r="0" t="0"/>
          <a:stretch/>
        </p:blipFill>
        <p:spPr>
          <a:xfrm>
            <a:off x="8275320" y="4279392"/>
            <a:ext cx="685800" cy="685800"/>
          </a:xfrm>
          <a:prstGeom prst="rect">
            <a:avLst/>
          </a:prstGeom>
          <a:noFill/>
          <a:ln>
            <a:noFill/>
          </a:ln>
        </p:spPr>
      </p:pic>
    </p:spTree>
  </p:cSld>
  <p:clrMapOvr>
    <a:masterClrMapping/>
  </p:clrMapOvr>
</p:sldLayout>
</file>

<file path=ppt/slideLayouts/slideLayout1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5">
  <p:cSld name="TITLE_AND_BODY_5">
    <p:spTree>
      <p:nvGrpSpPr>
        <p:cNvPr id="581" name="Shape 581"/>
        <p:cNvGrpSpPr/>
        <p:nvPr/>
      </p:nvGrpSpPr>
      <p:grpSpPr>
        <a:xfrm>
          <a:off x="0" y="0"/>
          <a:ext cx="0" cy="0"/>
          <a:chOff x="0" y="0"/>
          <a:chExt cx="0" cy="0"/>
        </a:xfrm>
      </p:grpSpPr>
      <p:sp>
        <p:nvSpPr>
          <p:cNvPr id="582" name="Google Shape;582;p104"/>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83" name="Google Shape;583;p104"/>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Inter"/>
              <a:buChar char="●"/>
              <a:defRPr>
                <a:latin typeface="Inter"/>
                <a:ea typeface="Inter"/>
                <a:cs typeface="Inter"/>
                <a:sym typeface="Inter"/>
              </a:defRPr>
            </a:lvl1pPr>
            <a:lvl2pPr indent="-317500" lvl="1" marL="914400" rtl="0">
              <a:spcBef>
                <a:spcPts val="1600"/>
              </a:spcBef>
              <a:spcAft>
                <a:spcPts val="0"/>
              </a:spcAft>
              <a:buSzPts val="1400"/>
              <a:buFont typeface="Inter"/>
              <a:buChar char="○"/>
              <a:defRPr>
                <a:latin typeface="Inter"/>
                <a:ea typeface="Inter"/>
                <a:cs typeface="Inter"/>
                <a:sym typeface="Inter"/>
              </a:defRPr>
            </a:lvl2pPr>
            <a:lvl3pPr indent="-317500" lvl="2" marL="1371600" rtl="0">
              <a:spcBef>
                <a:spcPts val="1600"/>
              </a:spcBef>
              <a:spcAft>
                <a:spcPts val="0"/>
              </a:spcAft>
              <a:buSzPts val="1400"/>
              <a:buFont typeface="Inter"/>
              <a:buChar char="■"/>
              <a:defRPr>
                <a:latin typeface="Inter"/>
                <a:ea typeface="Inter"/>
                <a:cs typeface="Inter"/>
                <a:sym typeface="Inter"/>
              </a:defRPr>
            </a:lvl3pPr>
            <a:lvl4pPr indent="-317500" lvl="3" marL="1828800" rtl="0">
              <a:spcBef>
                <a:spcPts val="1600"/>
              </a:spcBef>
              <a:spcAft>
                <a:spcPts val="0"/>
              </a:spcAft>
              <a:buSzPts val="1400"/>
              <a:buFont typeface="Inter"/>
              <a:buChar char="●"/>
              <a:defRPr>
                <a:latin typeface="Inter"/>
                <a:ea typeface="Inter"/>
                <a:cs typeface="Inter"/>
                <a:sym typeface="Inter"/>
              </a:defRPr>
            </a:lvl4pPr>
            <a:lvl5pPr indent="-317500" lvl="4" marL="2286000" rtl="0">
              <a:spcBef>
                <a:spcPts val="1600"/>
              </a:spcBef>
              <a:spcAft>
                <a:spcPts val="0"/>
              </a:spcAft>
              <a:buSzPts val="1400"/>
              <a:buFont typeface="Inter"/>
              <a:buChar char="○"/>
              <a:defRPr>
                <a:latin typeface="Inter"/>
                <a:ea typeface="Inter"/>
                <a:cs typeface="Inter"/>
                <a:sym typeface="Inter"/>
              </a:defRPr>
            </a:lvl5pPr>
            <a:lvl6pPr indent="-317500" lvl="5" marL="2743200" rtl="0">
              <a:spcBef>
                <a:spcPts val="1600"/>
              </a:spcBef>
              <a:spcAft>
                <a:spcPts val="0"/>
              </a:spcAft>
              <a:buSzPts val="1400"/>
              <a:buFont typeface="Inter"/>
              <a:buChar char="■"/>
              <a:defRPr>
                <a:latin typeface="Inter"/>
                <a:ea typeface="Inter"/>
                <a:cs typeface="Inter"/>
                <a:sym typeface="Inter"/>
              </a:defRPr>
            </a:lvl6pPr>
            <a:lvl7pPr indent="-317500" lvl="6" marL="3200400" rtl="0">
              <a:spcBef>
                <a:spcPts val="1600"/>
              </a:spcBef>
              <a:spcAft>
                <a:spcPts val="0"/>
              </a:spcAft>
              <a:buSzPts val="1400"/>
              <a:buFont typeface="Inter"/>
              <a:buChar char="●"/>
              <a:defRPr>
                <a:latin typeface="Inter"/>
                <a:ea typeface="Inter"/>
                <a:cs typeface="Inter"/>
                <a:sym typeface="Inter"/>
              </a:defRPr>
            </a:lvl7pPr>
            <a:lvl8pPr indent="-317500" lvl="7" marL="3657600" rtl="0">
              <a:spcBef>
                <a:spcPts val="1600"/>
              </a:spcBef>
              <a:spcAft>
                <a:spcPts val="0"/>
              </a:spcAft>
              <a:buSzPts val="1400"/>
              <a:buFont typeface="Inter"/>
              <a:buChar char="○"/>
              <a:defRPr>
                <a:latin typeface="Inter"/>
                <a:ea typeface="Inter"/>
                <a:cs typeface="Inter"/>
                <a:sym typeface="Inter"/>
              </a:defRPr>
            </a:lvl8pPr>
            <a:lvl9pPr indent="-317500" lvl="8" marL="4114800" rtl="0">
              <a:spcBef>
                <a:spcPts val="1600"/>
              </a:spcBef>
              <a:spcAft>
                <a:spcPts val="1600"/>
              </a:spcAft>
              <a:buSzPts val="1400"/>
              <a:buFont typeface="Inter"/>
              <a:buChar char="■"/>
              <a:defRPr>
                <a:latin typeface="Inter"/>
                <a:ea typeface="Inter"/>
                <a:cs typeface="Inter"/>
                <a:sym typeface="Inter"/>
              </a:defRPr>
            </a:lvl9pPr>
          </a:lstStyle>
          <a:p/>
        </p:txBody>
      </p:sp>
      <p:sp>
        <p:nvSpPr>
          <p:cNvPr id="584" name="Google Shape;584;p104"/>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585" name="Google Shape;585;p104"/>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9">
    <p:spTree>
      <p:nvGrpSpPr>
        <p:cNvPr id="586" name="Shape 586"/>
        <p:cNvGrpSpPr/>
        <p:nvPr/>
      </p:nvGrpSpPr>
      <p:grpSpPr>
        <a:xfrm>
          <a:off x="0" y="0"/>
          <a:ext cx="0" cy="0"/>
          <a:chOff x="0" y="0"/>
          <a:chExt cx="0" cy="0"/>
        </a:xfrm>
      </p:grpSpPr>
      <p:sp>
        <p:nvSpPr>
          <p:cNvPr id="587" name="Google Shape;587;p10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588" name="Google Shape;588;p10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589" name="Google Shape;589;p10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3 1">
  <p:cSld name="CUSTOM_26_1_3_1">
    <p:spTree>
      <p:nvGrpSpPr>
        <p:cNvPr id="590" name="Shape 590"/>
        <p:cNvGrpSpPr/>
        <p:nvPr/>
      </p:nvGrpSpPr>
      <p:grpSpPr>
        <a:xfrm>
          <a:off x="0" y="0"/>
          <a:ext cx="0" cy="0"/>
          <a:chOff x="0" y="0"/>
          <a:chExt cx="0" cy="0"/>
        </a:xfrm>
      </p:grpSpPr>
      <p:pic>
        <p:nvPicPr>
          <p:cNvPr id="591" name="Google Shape;591;p106"/>
          <p:cNvPicPr preferRelativeResize="0"/>
          <p:nvPr/>
        </p:nvPicPr>
        <p:blipFill rotWithShape="1">
          <a:blip r:embed="rId2">
            <a:alphaModFix amt="82000"/>
          </a:blip>
          <a:srcRect b="5608" l="3211" r="3155" t="5652"/>
          <a:stretch/>
        </p:blipFill>
        <p:spPr>
          <a:xfrm>
            <a:off x="0" y="0"/>
            <a:ext cx="9209083" cy="5143501"/>
          </a:xfrm>
          <a:prstGeom prst="rect">
            <a:avLst/>
          </a:prstGeom>
          <a:noFill/>
          <a:ln>
            <a:noFill/>
          </a:ln>
        </p:spPr>
      </p:pic>
      <p:pic>
        <p:nvPicPr>
          <p:cNvPr id="592" name="Google Shape;592;p106"/>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5">
  <p:cSld name="TITLE_ONLY_5">
    <p:spTree>
      <p:nvGrpSpPr>
        <p:cNvPr id="593" name="Shape 593"/>
        <p:cNvGrpSpPr/>
        <p:nvPr/>
      </p:nvGrpSpPr>
      <p:grpSpPr>
        <a:xfrm>
          <a:off x="0" y="0"/>
          <a:ext cx="0" cy="0"/>
          <a:chOff x="0" y="0"/>
          <a:chExt cx="0" cy="0"/>
        </a:xfrm>
      </p:grpSpPr>
      <p:sp>
        <p:nvSpPr>
          <p:cNvPr id="594" name="Google Shape;594;p10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95" name="Google Shape;595;p10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9">
  <p:cSld name="TITLE_ONLY_9">
    <p:spTree>
      <p:nvGrpSpPr>
        <p:cNvPr id="596" name="Shape 596"/>
        <p:cNvGrpSpPr/>
        <p:nvPr/>
      </p:nvGrpSpPr>
      <p:grpSpPr>
        <a:xfrm>
          <a:off x="0" y="0"/>
          <a:ext cx="0" cy="0"/>
          <a:chOff x="0" y="0"/>
          <a:chExt cx="0" cy="0"/>
        </a:xfrm>
      </p:grpSpPr>
      <p:sp>
        <p:nvSpPr>
          <p:cNvPr id="597" name="Google Shape;597;p10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598" name="Google Shape;598;p10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3 1">
  <p:cSld name="CUSTOM_18">
    <p:spTree>
      <p:nvGrpSpPr>
        <p:cNvPr id="599" name="Shape 599"/>
        <p:cNvGrpSpPr/>
        <p:nvPr/>
      </p:nvGrpSpPr>
      <p:grpSpPr>
        <a:xfrm>
          <a:off x="0" y="0"/>
          <a:ext cx="0" cy="0"/>
          <a:chOff x="0" y="0"/>
          <a:chExt cx="0" cy="0"/>
        </a:xfrm>
      </p:grpSpPr>
      <p:pic>
        <p:nvPicPr>
          <p:cNvPr id="600" name="Google Shape;600;p109"/>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2">
  <p:cSld name="TITLE_AND_BODY_3_2">
    <p:spTree>
      <p:nvGrpSpPr>
        <p:cNvPr id="601" name="Shape 601"/>
        <p:cNvGrpSpPr/>
        <p:nvPr/>
      </p:nvGrpSpPr>
      <p:grpSpPr>
        <a:xfrm>
          <a:off x="0" y="0"/>
          <a:ext cx="0" cy="0"/>
          <a:chOff x="0" y="0"/>
          <a:chExt cx="0" cy="0"/>
        </a:xfrm>
      </p:grpSpPr>
      <p:sp>
        <p:nvSpPr>
          <p:cNvPr id="602" name="Google Shape;602;p11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603" name="Google Shape;603;p11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604" name="Google Shape;604;p1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2">
  <p:cSld name="TITLE_2">
    <p:bg>
      <p:bgPr>
        <a:solidFill>
          <a:srgbClr val="D1EAE6"/>
        </a:solidFill>
      </p:bgPr>
    </p:bg>
    <p:spTree>
      <p:nvGrpSpPr>
        <p:cNvPr id="605" name="Shape 605"/>
        <p:cNvGrpSpPr/>
        <p:nvPr/>
      </p:nvGrpSpPr>
      <p:grpSpPr>
        <a:xfrm>
          <a:off x="0" y="0"/>
          <a:ext cx="0" cy="0"/>
          <a:chOff x="0" y="0"/>
          <a:chExt cx="0" cy="0"/>
        </a:xfrm>
      </p:grpSpPr>
      <p:sp>
        <p:nvSpPr>
          <p:cNvPr id="606" name="Google Shape;606;p111"/>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7" name="Google Shape;607;p111"/>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111"/>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sp>
        <p:nvSpPr>
          <p:cNvPr id="609" name="Google Shape;609;p111"/>
          <p:cNvSpPr/>
          <p:nvPr/>
        </p:nvSpPr>
        <p:spPr>
          <a:xfrm>
            <a:off x="520325" y="501500"/>
            <a:ext cx="939103" cy="939100"/>
          </a:xfrm>
          <a:prstGeom prst="rect">
            <a:avLst/>
          </a:prstGeom>
          <a:noFill/>
          <a:ln>
            <a:noFill/>
          </a:ln>
        </p:spPr>
      </p:sp>
      <p:sp>
        <p:nvSpPr>
          <p:cNvPr id="610" name="Google Shape;610;p111"/>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611" name="Google Shape;611;p111"/>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1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2">
  <p:cSld name="TITLE_ONLY_2_1">
    <p:spTree>
      <p:nvGrpSpPr>
        <p:cNvPr id="612" name="Shape 612"/>
        <p:cNvGrpSpPr/>
        <p:nvPr/>
      </p:nvGrpSpPr>
      <p:grpSpPr>
        <a:xfrm>
          <a:off x="0" y="0"/>
          <a:ext cx="0" cy="0"/>
          <a:chOff x="0" y="0"/>
          <a:chExt cx="0" cy="0"/>
        </a:xfrm>
      </p:grpSpPr>
      <p:sp>
        <p:nvSpPr>
          <p:cNvPr id="613" name="Google Shape;613;p112"/>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4" name="Google Shape;614;p112"/>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15" name="Google Shape;615;p112"/>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616" name="Google Shape;616;p112"/>
          <p:cNvSpPr/>
          <p:nvPr/>
        </p:nvSpPr>
        <p:spPr>
          <a:xfrm>
            <a:off x="7053393" y="-133650"/>
            <a:ext cx="1379632" cy="1551125"/>
          </a:xfrm>
          <a:prstGeom prst="rect">
            <a:avLst/>
          </a:prstGeom>
          <a:noFill/>
          <a:ln>
            <a:noFill/>
          </a:ln>
        </p:spPr>
      </p:sp>
    </p:spTree>
  </p:cSld>
  <p:clrMapOvr>
    <a:masterClrMapping/>
  </p:clrMapOvr>
</p:sldLayout>
</file>

<file path=ppt/slideLayouts/slideLayout1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2">
  <p:cSld name="TITLE_AND_BODY_2_2">
    <p:spTree>
      <p:nvGrpSpPr>
        <p:cNvPr id="617" name="Shape 617"/>
        <p:cNvGrpSpPr/>
        <p:nvPr/>
      </p:nvGrpSpPr>
      <p:grpSpPr>
        <a:xfrm>
          <a:off x="0" y="0"/>
          <a:ext cx="0" cy="0"/>
          <a:chOff x="0" y="0"/>
          <a:chExt cx="0" cy="0"/>
        </a:xfrm>
      </p:grpSpPr>
      <p:sp>
        <p:nvSpPr>
          <p:cNvPr id="618" name="Google Shape;618;p11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619" name="Google Shape;619;p113"/>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620" name="Google Shape;620;p1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Accent 1">
  <p:cSld name="SECTION_HEADER_1_2">
    <p:bg>
      <p:bgPr>
        <a:solidFill>
          <a:schemeClr val="accent3"/>
        </a:solidFill>
      </p:bgPr>
    </p:bg>
    <p:spTree>
      <p:nvGrpSpPr>
        <p:cNvPr id="621" name="Shape 621"/>
        <p:cNvGrpSpPr/>
        <p:nvPr/>
      </p:nvGrpSpPr>
      <p:grpSpPr>
        <a:xfrm>
          <a:off x="0" y="0"/>
          <a:ext cx="0" cy="0"/>
          <a:chOff x="0" y="0"/>
          <a:chExt cx="0" cy="0"/>
        </a:xfrm>
      </p:grpSpPr>
      <p:sp>
        <p:nvSpPr>
          <p:cNvPr id="622" name="Google Shape;622;p114"/>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623" name="Google Shape;623;p11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0">
  <p:cSld name="TITLE_ONLY_10">
    <p:spTree>
      <p:nvGrpSpPr>
        <p:cNvPr id="624" name="Shape 624"/>
        <p:cNvGrpSpPr/>
        <p:nvPr/>
      </p:nvGrpSpPr>
      <p:grpSpPr>
        <a:xfrm>
          <a:off x="0" y="0"/>
          <a:ext cx="0" cy="0"/>
          <a:chOff x="0" y="0"/>
          <a:chExt cx="0" cy="0"/>
        </a:xfrm>
      </p:grpSpPr>
      <p:sp>
        <p:nvSpPr>
          <p:cNvPr id="625" name="Google Shape;625;p1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26" name="Google Shape;626;p1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p:cSld name="CUSTOM_2_2_3">
    <p:spTree>
      <p:nvGrpSpPr>
        <p:cNvPr id="627" name="Shape 627"/>
        <p:cNvGrpSpPr/>
        <p:nvPr/>
      </p:nvGrpSpPr>
      <p:grpSpPr>
        <a:xfrm>
          <a:off x="0" y="0"/>
          <a:ext cx="0" cy="0"/>
          <a:chOff x="0" y="0"/>
          <a:chExt cx="0" cy="0"/>
        </a:xfrm>
      </p:grpSpPr>
      <p:sp>
        <p:nvSpPr>
          <p:cNvPr id="628" name="Google Shape;628;p116"/>
          <p:cNvSpPr/>
          <p:nvPr/>
        </p:nvSpPr>
        <p:spPr>
          <a:xfrm>
            <a:off x="8275320" y="4279392"/>
            <a:ext cx="685800" cy="685800"/>
          </a:xfrm>
          <a:prstGeom prst="rect">
            <a:avLst/>
          </a:prstGeom>
          <a:noFill/>
          <a:ln>
            <a:noFill/>
          </a:ln>
        </p:spPr>
      </p:sp>
    </p:spTree>
  </p:cSld>
  <p:clrMapOvr>
    <a:masterClrMapping/>
  </p:clrMapOvr>
</p:sldLayout>
</file>

<file path=ppt/slideLayouts/slideLayout1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1 1 1">
  <p:cSld name="TITLE_2_1_1">
    <p:bg>
      <p:bgPr>
        <a:solidFill>
          <a:schemeClr val="accent3"/>
        </a:solidFill>
      </p:bgPr>
    </p:bg>
    <p:spTree>
      <p:nvGrpSpPr>
        <p:cNvPr id="629" name="Shape 629"/>
        <p:cNvGrpSpPr/>
        <p:nvPr/>
      </p:nvGrpSpPr>
      <p:grpSpPr>
        <a:xfrm>
          <a:off x="0" y="0"/>
          <a:ext cx="0" cy="0"/>
          <a:chOff x="0" y="0"/>
          <a:chExt cx="0" cy="0"/>
        </a:xfrm>
      </p:grpSpPr>
      <p:pic>
        <p:nvPicPr>
          <p:cNvPr id="630" name="Google Shape;630;p117"/>
          <p:cNvPicPr preferRelativeResize="0"/>
          <p:nvPr/>
        </p:nvPicPr>
        <p:blipFill rotWithShape="1">
          <a:blip r:embed="rId2">
            <a:alphaModFix/>
          </a:blip>
          <a:srcRect b="7842" l="7468" r="7468" t="10975"/>
          <a:stretch/>
        </p:blipFill>
        <p:spPr>
          <a:xfrm>
            <a:off x="0" y="0"/>
            <a:ext cx="9144003" cy="5143501"/>
          </a:xfrm>
          <a:prstGeom prst="rect">
            <a:avLst/>
          </a:prstGeom>
          <a:noFill/>
          <a:ln>
            <a:noFill/>
          </a:ln>
        </p:spPr>
      </p:pic>
      <p:pic>
        <p:nvPicPr>
          <p:cNvPr id="631" name="Google Shape;631;p117"/>
          <p:cNvPicPr preferRelativeResize="0"/>
          <p:nvPr/>
        </p:nvPicPr>
        <p:blipFill rotWithShape="1">
          <a:blip r:embed="rId3">
            <a:alphaModFix/>
          </a:blip>
          <a:srcRect b="0" l="0" r="0" t="8096"/>
          <a:stretch/>
        </p:blipFill>
        <p:spPr>
          <a:xfrm>
            <a:off x="4531000" y="0"/>
            <a:ext cx="4064650" cy="3662702"/>
          </a:xfrm>
          <a:prstGeom prst="rect">
            <a:avLst/>
          </a:prstGeom>
          <a:noFill/>
          <a:ln>
            <a:noFill/>
          </a:ln>
        </p:spPr>
      </p:pic>
      <p:pic>
        <p:nvPicPr>
          <p:cNvPr id="632" name="Google Shape;632;p117"/>
          <p:cNvPicPr preferRelativeResize="0"/>
          <p:nvPr/>
        </p:nvPicPr>
        <p:blipFill>
          <a:blip r:embed="rId4">
            <a:alphaModFix/>
          </a:blip>
          <a:stretch>
            <a:fillRect/>
          </a:stretch>
        </p:blipFill>
        <p:spPr>
          <a:xfrm>
            <a:off x="415452" y="1336151"/>
            <a:ext cx="964095" cy="964101"/>
          </a:xfrm>
          <a:prstGeom prst="rect">
            <a:avLst/>
          </a:prstGeom>
          <a:noFill/>
          <a:ln>
            <a:noFill/>
          </a:ln>
        </p:spPr>
      </p:pic>
      <p:sp>
        <p:nvSpPr>
          <p:cNvPr id="633" name="Google Shape;633;p117"/>
          <p:cNvSpPr/>
          <p:nvPr>
            <p:ph idx="2" type="pic"/>
          </p:nvPr>
        </p:nvSpPr>
        <p:spPr>
          <a:xfrm>
            <a:off x="1554207" y="1343032"/>
            <a:ext cx="950400" cy="950400"/>
          </a:xfrm>
          <a:prstGeom prst="rect">
            <a:avLst/>
          </a:prstGeom>
          <a:noFill/>
          <a:ln>
            <a:noFill/>
          </a:ln>
        </p:spPr>
      </p:sp>
      <p:sp>
        <p:nvSpPr>
          <p:cNvPr id="634" name="Google Shape;634;p117"/>
          <p:cNvSpPr txBox="1"/>
          <p:nvPr>
            <p:ph type="ctrTitle"/>
          </p:nvPr>
        </p:nvSpPr>
        <p:spPr>
          <a:xfrm>
            <a:off x="319051" y="1894917"/>
            <a:ext cx="7523400" cy="2052600"/>
          </a:xfrm>
          <a:prstGeom prst="rect">
            <a:avLst/>
          </a:prstGeom>
        </p:spPr>
        <p:txBody>
          <a:bodyPr anchorCtr="0" anchor="b" bIns="91425" lIns="91425" spcFirstLastPara="1" rIns="91425" wrap="square" tIns="91425">
            <a:noAutofit/>
          </a:bodyPr>
          <a:lstStyle>
            <a:lvl1pPr lvl="0" rtl="0">
              <a:spcBef>
                <a:spcPts val="0"/>
              </a:spcBef>
              <a:spcAft>
                <a:spcPts val="0"/>
              </a:spcAft>
              <a:buSzPts val="4600"/>
              <a:buNone/>
              <a:defRPr sz="4600"/>
            </a:lvl1pPr>
            <a:lvl2pPr lvl="1" rtl="0">
              <a:spcBef>
                <a:spcPts val="0"/>
              </a:spcBef>
              <a:spcAft>
                <a:spcPts val="0"/>
              </a:spcAft>
              <a:buSzPts val="4600"/>
              <a:buNone/>
              <a:defRPr sz="4600"/>
            </a:lvl2pPr>
            <a:lvl3pPr lvl="2" rtl="0">
              <a:spcBef>
                <a:spcPts val="0"/>
              </a:spcBef>
              <a:spcAft>
                <a:spcPts val="0"/>
              </a:spcAft>
              <a:buSzPts val="4600"/>
              <a:buNone/>
              <a:defRPr sz="4600"/>
            </a:lvl3pPr>
            <a:lvl4pPr lvl="3" rtl="0">
              <a:spcBef>
                <a:spcPts val="0"/>
              </a:spcBef>
              <a:spcAft>
                <a:spcPts val="0"/>
              </a:spcAft>
              <a:buSzPts val="4600"/>
              <a:buNone/>
              <a:defRPr sz="4600"/>
            </a:lvl4pPr>
            <a:lvl5pPr lvl="4" rtl="0">
              <a:spcBef>
                <a:spcPts val="0"/>
              </a:spcBef>
              <a:spcAft>
                <a:spcPts val="0"/>
              </a:spcAft>
              <a:buSzPts val="4600"/>
              <a:buNone/>
              <a:defRPr sz="4600"/>
            </a:lvl5pPr>
            <a:lvl6pPr lvl="5" rtl="0">
              <a:spcBef>
                <a:spcPts val="0"/>
              </a:spcBef>
              <a:spcAft>
                <a:spcPts val="0"/>
              </a:spcAft>
              <a:buSzPts val="4600"/>
              <a:buNone/>
              <a:defRPr sz="4600"/>
            </a:lvl6pPr>
            <a:lvl7pPr lvl="6" rtl="0">
              <a:spcBef>
                <a:spcPts val="0"/>
              </a:spcBef>
              <a:spcAft>
                <a:spcPts val="0"/>
              </a:spcAft>
              <a:buSzPts val="4600"/>
              <a:buNone/>
              <a:defRPr sz="4600"/>
            </a:lvl7pPr>
            <a:lvl8pPr lvl="7" rtl="0">
              <a:spcBef>
                <a:spcPts val="0"/>
              </a:spcBef>
              <a:spcAft>
                <a:spcPts val="0"/>
              </a:spcAft>
              <a:buSzPts val="4600"/>
              <a:buNone/>
              <a:defRPr sz="4600"/>
            </a:lvl8pPr>
            <a:lvl9pPr lvl="8" rtl="0">
              <a:spcBef>
                <a:spcPts val="0"/>
              </a:spcBef>
              <a:spcAft>
                <a:spcPts val="0"/>
              </a:spcAft>
              <a:buSzPts val="4600"/>
              <a:buNone/>
              <a:defRPr sz="4600"/>
            </a:lvl9pPr>
          </a:lstStyle>
          <a:p/>
        </p:txBody>
      </p:sp>
      <p:sp>
        <p:nvSpPr>
          <p:cNvPr id="635" name="Google Shape;635;p11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cxnSp>
        <p:nvCxnSpPr>
          <p:cNvPr id="636" name="Google Shape;636;p117"/>
          <p:cNvCxnSpPr/>
          <p:nvPr/>
        </p:nvCxnSpPr>
        <p:spPr>
          <a:xfrm>
            <a:off x="418156" y="4053921"/>
            <a:ext cx="8149200" cy="0"/>
          </a:xfrm>
          <a:prstGeom prst="straightConnector1">
            <a:avLst/>
          </a:prstGeom>
          <a:noFill/>
          <a:ln cap="flat" cmpd="sng" w="9525">
            <a:solidFill>
              <a:srgbClr val="717171"/>
            </a:solidFill>
            <a:prstDash val="solid"/>
            <a:round/>
            <a:headEnd len="med" w="med" type="none"/>
            <a:tailEnd len="med" w="med" type="none"/>
          </a:ln>
        </p:spPr>
      </p:cxnSp>
    </p:spTree>
  </p:cSld>
  <p:clrMapOvr>
    <a:masterClrMapping/>
  </p:clrMapOvr>
</p:sldLayout>
</file>

<file path=ppt/slideLayouts/slideLayout1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1 1">
  <p:cSld name="SECTION_HEADER_8_1_1">
    <p:spTree>
      <p:nvGrpSpPr>
        <p:cNvPr id="637" name="Shape 637"/>
        <p:cNvGrpSpPr/>
        <p:nvPr/>
      </p:nvGrpSpPr>
      <p:grpSpPr>
        <a:xfrm>
          <a:off x="0" y="0"/>
          <a:ext cx="0" cy="0"/>
          <a:chOff x="0" y="0"/>
          <a:chExt cx="0" cy="0"/>
        </a:xfrm>
      </p:grpSpPr>
      <p:pic>
        <p:nvPicPr>
          <p:cNvPr id="638" name="Google Shape;638;p118"/>
          <p:cNvPicPr preferRelativeResize="0"/>
          <p:nvPr/>
        </p:nvPicPr>
        <p:blipFill rotWithShape="1">
          <a:blip r:embed="rId2">
            <a:alphaModFix/>
          </a:blip>
          <a:srcRect b="5790" l="3042" r="4493" t="5541"/>
          <a:stretch/>
        </p:blipFill>
        <p:spPr>
          <a:xfrm>
            <a:off x="0" y="-12162"/>
            <a:ext cx="9144003" cy="5167825"/>
          </a:xfrm>
          <a:prstGeom prst="rect">
            <a:avLst/>
          </a:prstGeom>
          <a:noFill/>
          <a:ln>
            <a:noFill/>
          </a:ln>
        </p:spPr>
      </p:pic>
      <p:pic>
        <p:nvPicPr>
          <p:cNvPr id="639" name="Google Shape;639;p118"/>
          <p:cNvPicPr preferRelativeResize="0"/>
          <p:nvPr/>
        </p:nvPicPr>
        <p:blipFill rotWithShape="1">
          <a:blip r:embed="rId3">
            <a:alphaModFix amt="31000"/>
          </a:blip>
          <a:srcRect b="0" l="0" r="18487" t="15916"/>
          <a:stretch/>
        </p:blipFill>
        <p:spPr>
          <a:xfrm>
            <a:off x="7818175" y="-12150"/>
            <a:ext cx="1325825" cy="1264600"/>
          </a:xfrm>
          <a:prstGeom prst="rect">
            <a:avLst/>
          </a:prstGeom>
          <a:noFill/>
          <a:ln>
            <a:noFill/>
          </a:ln>
        </p:spPr>
      </p:pic>
    </p:spTree>
  </p:cSld>
  <p:clrMapOvr>
    <a:masterClrMapping/>
  </p:clrMapOvr>
</p:sldLayout>
</file>

<file path=ppt/slideLayouts/slideLayout1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3">
  <p:cSld name="TITLE_AND_BODY_3_3">
    <p:bg>
      <p:bgPr>
        <a:solidFill>
          <a:srgbClr val="F5FDFC"/>
        </a:solidFill>
      </p:bgPr>
    </p:bg>
    <p:spTree>
      <p:nvGrpSpPr>
        <p:cNvPr id="640" name="Shape 640"/>
        <p:cNvGrpSpPr/>
        <p:nvPr/>
      </p:nvGrpSpPr>
      <p:grpSpPr>
        <a:xfrm>
          <a:off x="0" y="0"/>
          <a:ext cx="0" cy="0"/>
          <a:chOff x="0" y="0"/>
          <a:chExt cx="0" cy="0"/>
        </a:xfrm>
      </p:grpSpPr>
      <p:pic>
        <p:nvPicPr>
          <p:cNvPr id="641" name="Google Shape;641;p119"/>
          <p:cNvPicPr preferRelativeResize="0"/>
          <p:nvPr/>
        </p:nvPicPr>
        <p:blipFill rotWithShape="1">
          <a:blip r:embed="rId2">
            <a:alphaModFix amt="54000"/>
          </a:blip>
          <a:srcRect b="16080" l="11871" r="6315" t="5284"/>
          <a:stretch/>
        </p:blipFill>
        <p:spPr>
          <a:xfrm>
            <a:off x="0" y="0"/>
            <a:ext cx="9144003" cy="5174774"/>
          </a:xfrm>
          <a:prstGeom prst="rect">
            <a:avLst/>
          </a:prstGeom>
          <a:noFill/>
          <a:ln>
            <a:noFill/>
          </a:ln>
        </p:spPr>
      </p:pic>
      <p:sp>
        <p:nvSpPr>
          <p:cNvPr id="642" name="Google Shape;642;p119"/>
          <p:cNvSpPr txBox="1"/>
          <p:nvPr>
            <p:ph idx="1" type="body"/>
          </p:nvPr>
        </p:nvSpPr>
        <p:spPr>
          <a:xfrm>
            <a:off x="311700" y="1152475"/>
            <a:ext cx="58167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pic>
        <p:nvPicPr>
          <p:cNvPr id="643" name="Google Shape;643;p119"/>
          <p:cNvPicPr preferRelativeResize="0"/>
          <p:nvPr/>
        </p:nvPicPr>
        <p:blipFill rotWithShape="1">
          <a:blip r:embed="rId3">
            <a:alphaModFix/>
          </a:blip>
          <a:srcRect b="5970" l="0" r="14310" t="0"/>
          <a:stretch/>
        </p:blipFill>
        <p:spPr>
          <a:xfrm>
            <a:off x="5722650" y="1481000"/>
            <a:ext cx="3421348" cy="3662499"/>
          </a:xfrm>
          <a:prstGeom prst="rect">
            <a:avLst/>
          </a:prstGeom>
          <a:noFill/>
          <a:ln>
            <a:noFill/>
          </a:ln>
        </p:spPr>
      </p:pic>
      <p:pic>
        <p:nvPicPr>
          <p:cNvPr id="644" name="Google Shape;644;p119"/>
          <p:cNvPicPr preferRelativeResize="0"/>
          <p:nvPr/>
        </p:nvPicPr>
        <p:blipFill rotWithShape="1">
          <a:blip r:embed="rId4">
            <a:alphaModFix/>
          </a:blip>
          <a:srcRect b="0" l="0" r="30608" t="0"/>
          <a:stretch/>
        </p:blipFill>
        <p:spPr>
          <a:xfrm flipH="1">
            <a:off x="6030149" y="1094350"/>
            <a:ext cx="4213300" cy="4049151"/>
          </a:xfrm>
          <a:prstGeom prst="rect">
            <a:avLst/>
          </a:prstGeom>
          <a:noFill/>
          <a:ln>
            <a:noFill/>
          </a:ln>
        </p:spPr>
      </p:pic>
      <p:sp>
        <p:nvSpPr>
          <p:cNvPr id="645" name="Google Shape;645;p119"/>
          <p:cNvSpPr txBox="1"/>
          <p:nvPr>
            <p:ph type="title"/>
          </p:nvPr>
        </p:nvSpPr>
        <p:spPr>
          <a:xfrm>
            <a:off x="311700" y="445025"/>
            <a:ext cx="6947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46" name="Google Shape;646;p1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2 1">
  <p:cSld name="Title + text left 1_1">
    <p:spTree>
      <p:nvGrpSpPr>
        <p:cNvPr id="647" name="Shape 647"/>
        <p:cNvGrpSpPr/>
        <p:nvPr/>
      </p:nvGrpSpPr>
      <p:grpSpPr>
        <a:xfrm>
          <a:off x="0" y="0"/>
          <a:ext cx="0" cy="0"/>
          <a:chOff x="0" y="0"/>
          <a:chExt cx="0" cy="0"/>
        </a:xfrm>
      </p:grpSpPr>
      <p:pic>
        <p:nvPicPr>
          <p:cNvPr id="648" name="Google Shape;648;p120"/>
          <p:cNvPicPr preferRelativeResize="0"/>
          <p:nvPr/>
        </p:nvPicPr>
        <p:blipFill rotWithShape="1">
          <a:blip r:embed="rId2">
            <a:alphaModFix amt="80000"/>
          </a:blip>
          <a:srcRect b="5231" l="3527" r="3397" t="5800"/>
          <a:stretch/>
        </p:blipFill>
        <p:spPr>
          <a:xfrm>
            <a:off x="0" y="0"/>
            <a:ext cx="9143997" cy="5151075"/>
          </a:xfrm>
          <a:prstGeom prst="rect">
            <a:avLst/>
          </a:prstGeom>
          <a:noFill/>
          <a:ln>
            <a:noFill/>
          </a:ln>
        </p:spPr>
      </p:pic>
      <p:sp>
        <p:nvSpPr>
          <p:cNvPr id="649" name="Google Shape;649;p120"/>
          <p:cNvSpPr txBox="1"/>
          <p:nvPr>
            <p:ph type="title"/>
          </p:nvPr>
        </p:nvSpPr>
        <p:spPr>
          <a:xfrm>
            <a:off x="720000" y="997200"/>
            <a:ext cx="7704000" cy="572700"/>
          </a:xfrm>
          <a:prstGeom prst="rect">
            <a:avLst/>
          </a:prstGeom>
          <a:noFill/>
          <a:ln>
            <a:noFill/>
          </a:ln>
        </p:spPr>
        <p:txBody>
          <a:bodyPr anchorCtr="0" anchor="t" bIns="68575" lIns="68575" spcFirstLastPara="1" rIns="68575" wrap="square" tIns="68575">
            <a:noAutofit/>
          </a:bodyPr>
          <a:lstStyle>
            <a:lvl1pPr lvl="0" rtl="0" algn="l">
              <a:lnSpc>
                <a:spcPct val="90000"/>
              </a:lnSpc>
              <a:spcBef>
                <a:spcPts val="0"/>
              </a:spcBef>
              <a:spcAft>
                <a:spcPts val="0"/>
              </a:spcAft>
              <a:buClr>
                <a:schemeClr val="accent2"/>
              </a:buClr>
              <a:buSzPts val="2100"/>
              <a:buFont typeface="Rasa"/>
              <a:buNone/>
              <a:defRPr/>
            </a:lvl1pPr>
            <a:lvl2pPr lvl="1" rtl="0" algn="l">
              <a:lnSpc>
                <a:spcPct val="100000"/>
              </a:lnSpc>
              <a:spcBef>
                <a:spcPts val="0"/>
              </a:spcBef>
              <a:spcAft>
                <a:spcPts val="0"/>
              </a:spcAft>
              <a:buSzPts val="2100"/>
              <a:buNone/>
              <a:defRPr/>
            </a:lvl2pPr>
            <a:lvl3pPr lvl="2" rtl="0" algn="l">
              <a:lnSpc>
                <a:spcPct val="100000"/>
              </a:lnSpc>
              <a:spcBef>
                <a:spcPts val="0"/>
              </a:spcBef>
              <a:spcAft>
                <a:spcPts val="0"/>
              </a:spcAft>
              <a:buSzPts val="2100"/>
              <a:buNone/>
              <a:defRPr/>
            </a:lvl3pPr>
            <a:lvl4pPr lvl="3" rtl="0" algn="l">
              <a:lnSpc>
                <a:spcPct val="100000"/>
              </a:lnSpc>
              <a:spcBef>
                <a:spcPts val="0"/>
              </a:spcBef>
              <a:spcAft>
                <a:spcPts val="0"/>
              </a:spcAft>
              <a:buSzPts val="2100"/>
              <a:buNone/>
              <a:defRPr/>
            </a:lvl4pPr>
            <a:lvl5pPr lvl="4" rtl="0" algn="l">
              <a:lnSpc>
                <a:spcPct val="100000"/>
              </a:lnSpc>
              <a:spcBef>
                <a:spcPts val="0"/>
              </a:spcBef>
              <a:spcAft>
                <a:spcPts val="0"/>
              </a:spcAft>
              <a:buSzPts val="2100"/>
              <a:buNone/>
              <a:defRPr/>
            </a:lvl5pPr>
            <a:lvl6pPr lvl="5" rtl="0" algn="l">
              <a:lnSpc>
                <a:spcPct val="100000"/>
              </a:lnSpc>
              <a:spcBef>
                <a:spcPts val="0"/>
              </a:spcBef>
              <a:spcAft>
                <a:spcPts val="0"/>
              </a:spcAft>
              <a:buSzPts val="2100"/>
              <a:buNone/>
              <a:defRPr/>
            </a:lvl6pPr>
            <a:lvl7pPr lvl="6" rtl="0" algn="l">
              <a:lnSpc>
                <a:spcPct val="100000"/>
              </a:lnSpc>
              <a:spcBef>
                <a:spcPts val="0"/>
              </a:spcBef>
              <a:spcAft>
                <a:spcPts val="0"/>
              </a:spcAft>
              <a:buSzPts val="2100"/>
              <a:buNone/>
              <a:defRPr/>
            </a:lvl7pPr>
            <a:lvl8pPr lvl="7" rtl="0" algn="l">
              <a:lnSpc>
                <a:spcPct val="100000"/>
              </a:lnSpc>
              <a:spcBef>
                <a:spcPts val="0"/>
              </a:spcBef>
              <a:spcAft>
                <a:spcPts val="0"/>
              </a:spcAft>
              <a:buSzPts val="2100"/>
              <a:buNone/>
              <a:defRPr/>
            </a:lvl8pPr>
            <a:lvl9pPr lvl="8" rtl="0" algn="l">
              <a:lnSpc>
                <a:spcPct val="100000"/>
              </a:lnSpc>
              <a:spcBef>
                <a:spcPts val="0"/>
              </a:spcBef>
              <a:spcAft>
                <a:spcPts val="0"/>
              </a:spcAft>
              <a:buSzPts val="2100"/>
              <a:buNone/>
              <a:defRPr/>
            </a:lvl9pPr>
          </a:lstStyle>
          <a:p/>
        </p:txBody>
      </p:sp>
      <p:sp>
        <p:nvSpPr>
          <p:cNvPr id="650" name="Google Shape;650;p120"/>
          <p:cNvSpPr txBox="1"/>
          <p:nvPr>
            <p:ph idx="1" type="subTitle"/>
          </p:nvPr>
        </p:nvSpPr>
        <p:spPr>
          <a:xfrm>
            <a:off x="747800" y="1628125"/>
            <a:ext cx="5895600" cy="2975400"/>
          </a:xfrm>
          <a:prstGeom prst="rect">
            <a:avLst/>
          </a:prstGeom>
          <a:noFill/>
          <a:ln>
            <a:noFill/>
          </a:ln>
        </p:spPr>
        <p:txBody>
          <a:bodyPr anchorCtr="0" anchor="t" bIns="68575" lIns="68575" spcFirstLastPara="1" rIns="68575" wrap="square" tIns="68575">
            <a:noAutofit/>
          </a:bodyPr>
          <a:lstStyle>
            <a:lvl1pPr lvl="0" rtl="0" algn="l">
              <a:lnSpc>
                <a:spcPct val="95000"/>
              </a:lnSpc>
              <a:spcBef>
                <a:spcPts val="0"/>
              </a:spcBef>
              <a:spcAft>
                <a:spcPts val="0"/>
              </a:spcAft>
              <a:buClr>
                <a:schemeClr val="accent2"/>
              </a:buClr>
              <a:buSzPts val="1200"/>
              <a:buNone/>
              <a:defRPr sz="1600"/>
            </a:lvl1pPr>
            <a:lvl2pPr lvl="1" rtl="0" algn="l">
              <a:lnSpc>
                <a:spcPct val="95000"/>
              </a:lnSpc>
              <a:spcBef>
                <a:spcPts val="1600"/>
              </a:spcBef>
              <a:spcAft>
                <a:spcPts val="0"/>
              </a:spcAft>
              <a:buClr>
                <a:schemeClr val="accent2"/>
              </a:buClr>
              <a:buSzPts val="1200"/>
              <a:buNone/>
              <a:defRPr sz="1600"/>
            </a:lvl2pPr>
            <a:lvl3pPr lvl="2" rtl="0" algn="l">
              <a:lnSpc>
                <a:spcPct val="95000"/>
              </a:lnSpc>
              <a:spcBef>
                <a:spcPts val="1600"/>
              </a:spcBef>
              <a:spcAft>
                <a:spcPts val="0"/>
              </a:spcAft>
              <a:buClr>
                <a:schemeClr val="accent2"/>
              </a:buClr>
              <a:buSzPts val="1200"/>
              <a:buFont typeface="Rasa"/>
              <a:buNone/>
              <a:defRPr sz="1600"/>
            </a:lvl3pPr>
            <a:lvl4pPr lvl="3" rtl="0" algn="l">
              <a:lnSpc>
                <a:spcPct val="95000"/>
              </a:lnSpc>
              <a:spcBef>
                <a:spcPts val="1600"/>
              </a:spcBef>
              <a:spcAft>
                <a:spcPts val="0"/>
              </a:spcAft>
              <a:buClr>
                <a:schemeClr val="accent2"/>
              </a:buClr>
              <a:buSzPts val="1200"/>
              <a:buNone/>
              <a:defRPr sz="1600"/>
            </a:lvl4pPr>
            <a:lvl5pPr lvl="4" rtl="0" algn="l">
              <a:lnSpc>
                <a:spcPct val="95000"/>
              </a:lnSpc>
              <a:spcBef>
                <a:spcPts val="1600"/>
              </a:spcBef>
              <a:spcAft>
                <a:spcPts val="0"/>
              </a:spcAft>
              <a:buSzPts val="1200"/>
              <a:buFont typeface="Rasa"/>
              <a:buNone/>
              <a:defRPr sz="1600"/>
            </a:lvl5pPr>
            <a:lvl6pPr lvl="5" rtl="0" algn="l">
              <a:lnSpc>
                <a:spcPct val="99000"/>
              </a:lnSpc>
              <a:spcBef>
                <a:spcPts val="1600"/>
              </a:spcBef>
              <a:spcAft>
                <a:spcPts val="0"/>
              </a:spcAft>
              <a:buClr>
                <a:schemeClr val="accent2"/>
              </a:buClr>
              <a:buSzPts val="1200"/>
              <a:buFont typeface="Rasa"/>
              <a:buNone/>
              <a:defRPr sz="1600"/>
            </a:lvl6pPr>
            <a:lvl7pPr lvl="6" rtl="0" algn="l">
              <a:lnSpc>
                <a:spcPct val="99000"/>
              </a:lnSpc>
              <a:spcBef>
                <a:spcPts val="1600"/>
              </a:spcBef>
              <a:spcAft>
                <a:spcPts val="0"/>
              </a:spcAft>
              <a:buClr>
                <a:schemeClr val="accent2"/>
              </a:buClr>
              <a:buSzPts val="1200"/>
              <a:buFont typeface="Rasa"/>
              <a:buNone/>
              <a:defRPr sz="1600"/>
            </a:lvl7pPr>
            <a:lvl8pPr lvl="7" rtl="0" algn="l">
              <a:lnSpc>
                <a:spcPct val="99000"/>
              </a:lnSpc>
              <a:spcBef>
                <a:spcPts val="1600"/>
              </a:spcBef>
              <a:spcAft>
                <a:spcPts val="0"/>
              </a:spcAft>
              <a:buClr>
                <a:schemeClr val="accent2"/>
              </a:buClr>
              <a:buSzPts val="1200"/>
              <a:buFont typeface="Rasa"/>
              <a:buNone/>
              <a:defRPr sz="1600"/>
            </a:lvl8pPr>
            <a:lvl9pPr lvl="8" rtl="0" algn="l">
              <a:lnSpc>
                <a:spcPct val="99000"/>
              </a:lnSpc>
              <a:spcBef>
                <a:spcPts val="1600"/>
              </a:spcBef>
              <a:spcAft>
                <a:spcPts val="1600"/>
              </a:spcAft>
              <a:buClr>
                <a:schemeClr val="accent2"/>
              </a:buClr>
              <a:buSzPts val="1200"/>
              <a:buFont typeface="Rasa"/>
              <a:buNone/>
              <a:defRPr sz="1600"/>
            </a:lvl9pPr>
          </a:lstStyle>
          <a:p/>
        </p:txBody>
      </p:sp>
      <p:pic>
        <p:nvPicPr>
          <p:cNvPr id="651" name="Google Shape;651;p120"/>
          <p:cNvPicPr preferRelativeResize="0"/>
          <p:nvPr/>
        </p:nvPicPr>
        <p:blipFill rotWithShape="1">
          <a:blip r:embed="rId3">
            <a:alphaModFix/>
          </a:blip>
          <a:srcRect b="0" l="0" r="15540" t="0"/>
          <a:stretch/>
        </p:blipFill>
        <p:spPr>
          <a:xfrm>
            <a:off x="6911975" y="623600"/>
            <a:ext cx="2232025" cy="2218624"/>
          </a:xfrm>
          <a:prstGeom prst="rect">
            <a:avLst/>
          </a:prstGeom>
          <a:noFill/>
          <a:ln>
            <a:noFill/>
          </a:ln>
        </p:spPr>
      </p:pic>
    </p:spTree>
  </p:cSld>
  <p:clrMapOvr>
    <a:masterClrMapping/>
  </p:clrMapOvr>
</p:sldLayout>
</file>

<file path=ppt/slideLayouts/slideLayout1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4">
  <p:cSld name="TITLE_AND_BODY_3_4">
    <p:spTree>
      <p:nvGrpSpPr>
        <p:cNvPr id="652" name="Shape 652"/>
        <p:cNvGrpSpPr/>
        <p:nvPr/>
      </p:nvGrpSpPr>
      <p:grpSpPr>
        <a:xfrm>
          <a:off x="0" y="0"/>
          <a:ext cx="0" cy="0"/>
          <a:chOff x="0" y="0"/>
          <a:chExt cx="0" cy="0"/>
        </a:xfrm>
      </p:grpSpPr>
      <p:sp>
        <p:nvSpPr>
          <p:cNvPr id="653" name="Google Shape;653;p12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54" name="Google Shape;654;p12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655" name="Google Shape;655;p12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2 1">
  <p:cSld name="TITLE_ONLY_2_2">
    <p:spTree>
      <p:nvGrpSpPr>
        <p:cNvPr id="656" name="Shape 656"/>
        <p:cNvGrpSpPr/>
        <p:nvPr/>
      </p:nvGrpSpPr>
      <p:grpSpPr>
        <a:xfrm>
          <a:off x="0" y="0"/>
          <a:ext cx="0" cy="0"/>
          <a:chOff x="0" y="0"/>
          <a:chExt cx="0" cy="0"/>
        </a:xfrm>
      </p:grpSpPr>
      <p:sp>
        <p:nvSpPr>
          <p:cNvPr id="657" name="Google Shape;657;p122"/>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8" name="Google Shape;658;p122"/>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59" name="Google Shape;659;p122"/>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pic>
        <p:nvPicPr>
          <p:cNvPr id="660" name="Google Shape;660;p122"/>
          <p:cNvPicPr preferRelativeResize="0"/>
          <p:nvPr/>
        </p:nvPicPr>
        <p:blipFill>
          <a:blip r:embed="rId2">
            <a:alphaModFix amt="42000"/>
          </a:blip>
          <a:stretch>
            <a:fillRect/>
          </a:stretch>
        </p:blipFill>
        <p:spPr>
          <a:xfrm>
            <a:off x="7053393" y="-133650"/>
            <a:ext cx="1379632" cy="1551125"/>
          </a:xfrm>
          <a:prstGeom prst="rect">
            <a:avLst/>
          </a:prstGeom>
          <a:noFill/>
          <a:ln>
            <a:noFill/>
          </a:ln>
        </p:spPr>
      </p:pic>
    </p:spTree>
  </p:cSld>
  <p:clrMapOvr>
    <a:masterClrMapping/>
  </p:clrMapOvr>
</p:sldLayout>
</file>

<file path=ppt/slideLayouts/slideLayout1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1">
  <p:cSld name="CUSTOM_5_1">
    <p:spTree>
      <p:nvGrpSpPr>
        <p:cNvPr id="661" name="Shape 661"/>
        <p:cNvGrpSpPr/>
        <p:nvPr/>
      </p:nvGrpSpPr>
      <p:grpSpPr>
        <a:xfrm>
          <a:off x="0" y="0"/>
          <a:ext cx="0" cy="0"/>
          <a:chOff x="0" y="0"/>
          <a:chExt cx="0" cy="0"/>
        </a:xfrm>
      </p:grpSpPr>
      <p:sp>
        <p:nvSpPr>
          <p:cNvPr id="662" name="Google Shape;662;p123"/>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663" name="Google Shape;663;p123"/>
          <p:cNvPicPr preferRelativeResize="0"/>
          <p:nvPr/>
        </p:nvPicPr>
        <p:blipFill>
          <a:blip r:embed="rId2">
            <a:alphaModFix amt="67000"/>
          </a:blip>
          <a:stretch>
            <a:fillRect/>
          </a:stretch>
        </p:blipFill>
        <p:spPr>
          <a:xfrm>
            <a:off x="-291691" y="-297023"/>
            <a:ext cx="9730524" cy="5729974"/>
          </a:xfrm>
          <a:prstGeom prst="rect">
            <a:avLst/>
          </a:prstGeom>
          <a:noFill/>
          <a:ln>
            <a:noFill/>
          </a:ln>
        </p:spPr>
      </p:pic>
    </p:spTree>
  </p:cSld>
  <p:clrMapOvr>
    <a:masterClrMapping/>
  </p:clrMapOvr>
</p:sldLayout>
</file>

<file path=ppt/slideLayouts/slideLayout1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1">
  <p:cSld name="BLANK_2_1">
    <p:spTree>
      <p:nvGrpSpPr>
        <p:cNvPr id="664" name="Shape 664"/>
        <p:cNvGrpSpPr/>
        <p:nvPr/>
      </p:nvGrpSpPr>
      <p:grpSpPr>
        <a:xfrm>
          <a:off x="0" y="0"/>
          <a:ext cx="0" cy="0"/>
          <a:chOff x="0" y="0"/>
          <a:chExt cx="0" cy="0"/>
        </a:xfrm>
      </p:grpSpPr>
      <p:pic>
        <p:nvPicPr>
          <p:cNvPr id="665" name="Google Shape;665;p124"/>
          <p:cNvPicPr preferRelativeResize="0"/>
          <p:nvPr/>
        </p:nvPicPr>
        <p:blipFill rotWithShape="1">
          <a:blip r:embed="rId2">
            <a:alphaModFix amt="80000"/>
          </a:blip>
          <a:srcRect b="5231" l="3527" r="3397" t="5800"/>
          <a:stretch/>
        </p:blipFill>
        <p:spPr>
          <a:xfrm>
            <a:off x="0" y="0"/>
            <a:ext cx="9143997" cy="5151075"/>
          </a:xfrm>
          <a:prstGeom prst="rect">
            <a:avLst/>
          </a:prstGeom>
          <a:noFill/>
          <a:ln>
            <a:noFill/>
          </a:ln>
        </p:spPr>
      </p:pic>
      <p:pic>
        <p:nvPicPr>
          <p:cNvPr id="666" name="Google Shape;666;p124"/>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2 1 1">
  <p:cSld name="Title + text left 1_1_1">
    <p:spTree>
      <p:nvGrpSpPr>
        <p:cNvPr id="667" name="Shape 667"/>
        <p:cNvGrpSpPr/>
        <p:nvPr/>
      </p:nvGrpSpPr>
      <p:grpSpPr>
        <a:xfrm>
          <a:off x="0" y="0"/>
          <a:ext cx="0" cy="0"/>
          <a:chOff x="0" y="0"/>
          <a:chExt cx="0" cy="0"/>
        </a:xfrm>
      </p:grpSpPr>
      <p:pic>
        <p:nvPicPr>
          <p:cNvPr id="668" name="Google Shape;668;p125"/>
          <p:cNvPicPr preferRelativeResize="0"/>
          <p:nvPr/>
        </p:nvPicPr>
        <p:blipFill rotWithShape="1">
          <a:blip r:embed="rId2">
            <a:alphaModFix amt="80000"/>
          </a:blip>
          <a:srcRect b="5231" l="3527" r="3397" t="5800"/>
          <a:stretch/>
        </p:blipFill>
        <p:spPr>
          <a:xfrm>
            <a:off x="0" y="0"/>
            <a:ext cx="9143997" cy="5151075"/>
          </a:xfrm>
          <a:prstGeom prst="rect">
            <a:avLst/>
          </a:prstGeom>
          <a:noFill/>
          <a:ln>
            <a:noFill/>
          </a:ln>
        </p:spPr>
      </p:pic>
    </p:spTree>
  </p:cSld>
  <p:clrMapOvr>
    <a:masterClrMapping/>
  </p:clrMapOvr>
</p:sldLayout>
</file>

<file path=ppt/slideLayouts/slideLayout1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4 1">
  <p:cSld name="CUSTOM_26_1_4_1">
    <p:spTree>
      <p:nvGrpSpPr>
        <p:cNvPr id="669" name="Shape 669"/>
        <p:cNvGrpSpPr/>
        <p:nvPr/>
      </p:nvGrpSpPr>
      <p:grpSpPr>
        <a:xfrm>
          <a:off x="0" y="0"/>
          <a:ext cx="0" cy="0"/>
          <a:chOff x="0" y="0"/>
          <a:chExt cx="0" cy="0"/>
        </a:xfrm>
      </p:grpSpPr>
      <p:pic>
        <p:nvPicPr>
          <p:cNvPr id="670" name="Google Shape;670;p126"/>
          <p:cNvPicPr preferRelativeResize="0"/>
          <p:nvPr/>
        </p:nvPicPr>
        <p:blipFill rotWithShape="1">
          <a:blip r:embed="rId2">
            <a:alphaModFix amt="67000"/>
          </a:blip>
          <a:srcRect b="5397" l="3285" r="3116" t="5236"/>
          <a:stretch/>
        </p:blipFill>
        <p:spPr>
          <a:xfrm>
            <a:off x="0" y="0"/>
            <a:ext cx="9144003" cy="5141368"/>
          </a:xfrm>
          <a:prstGeom prst="rect">
            <a:avLst/>
          </a:prstGeom>
          <a:noFill/>
          <a:ln>
            <a:noFill/>
          </a:ln>
        </p:spPr>
      </p:pic>
    </p:spTree>
  </p:cSld>
  <p:clrMapOvr>
    <a:masterClrMapping/>
  </p:clrMapOvr>
</p:sldLayout>
</file>

<file path=ppt/slideLayouts/slideLayout1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2 1 1 1">
  <p:cSld name="Title + text left 1_1_1_1">
    <p:spTree>
      <p:nvGrpSpPr>
        <p:cNvPr id="671" name="Shape 671"/>
        <p:cNvGrpSpPr/>
        <p:nvPr/>
      </p:nvGrpSpPr>
      <p:grpSpPr>
        <a:xfrm>
          <a:off x="0" y="0"/>
          <a:ext cx="0" cy="0"/>
          <a:chOff x="0" y="0"/>
          <a:chExt cx="0" cy="0"/>
        </a:xfrm>
      </p:grpSpPr>
      <p:pic>
        <p:nvPicPr>
          <p:cNvPr id="672" name="Google Shape;672;p127"/>
          <p:cNvPicPr preferRelativeResize="0"/>
          <p:nvPr/>
        </p:nvPicPr>
        <p:blipFill rotWithShape="1">
          <a:blip r:embed="rId2">
            <a:alphaModFix amt="69000"/>
          </a:blip>
          <a:srcRect b="5231" l="3527" r="3397" t="5800"/>
          <a:stretch/>
        </p:blipFill>
        <p:spPr>
          <a:xfrm>
            <a:off x="0" y="0"/>
            <a:ext cx="9143997" cy="5151075"/>
          </a:xfrm>
          <a:prstGeom prst="rect">
            <a:avLst/>
          </a:prstGeom>
          <a:noFill/>
          <a:ln>
            <a:noFill/>
          </a:ln>
        </p:spPr>
      </p:pic>
    </p:spTree>
  </p:cSld>
  <p:clrMapOvr>
    <a:masterClrMapping/>
  </p:clrMapOvr>
</p:sldLayout>
</file>

<file path=ppt/slideLayouts/slideLayout1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1 2">
  <p:cSld name="SECTION_HEADER_8_1_2">
    <p:spTree>
      <p:nvGrpSpPr>
        <p:cNvPr id="673" name="Shape 673"/>
        <p:cNvGrpSpPr/>
        <p:nvPr/>
      </p:nvGrpSpPr>
      <p:grpSpPr>
        <a:xfrm>
          <a:off x="0" y="0"/>
          <a:ext cx="0" cy="0"/>
          <a:chOff x="0" y="0"/>
          <a:chExt cx="0" cy="0"/>
        </a:xfrm>
      </p:grpSpPr>
      <p:pic>
        <p:nvPicPr>
          <p:cNvPr id="674" name="Google Shape;674;p128"/>
          <p:cNvPicPr preferRelativeResize="0"/>
          <p:nvPr/>
        </p:nvPicPr>
        <p:blipFill rotWithShape="1">
          <a:blip r:embed="rId2">
            <a:alphaModFix/>
          </a:blip>
          <a:srcRect b="5790" l="3042" r="4493" t="5541"/>
          <a:stretch/>
        </p:blipFill>
        <p:spPr>
          <a:xfrm>
            <a:off x="0" y="-12162"/>
            <a:ext cx="9144003" cy="5167825"/>
          </a:xfrm>
          <a:prstGeom prst="rect">
            <a:avLst/>
          </a:prstGeom>
          <a:noFill/>
          <a:ln>
            <a:noFill/>
          </a:ln>
        </p:spPr>
      </p:pic>
      <p:sp>
        <p:nvSpPr>
          <p:cNvPr id="675" name="Google Shape;675;p128"/>
          <p:cNvSpPr/>
          <p:nvPr/>
        </p:nvSpPr>
        <p:spPr>
          <a:xfrm>
            <a:off x="4723934"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6" name="Google Shape;676;p128"/>
          <p:cNvSpPr/>
          <p:nvPr/>
        </p:nvSpPr>
        <p:spPr>
          <a:xfrm>
            <a:off x="6896169"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7" name="Google Shape;677;p128"/>
          <p:cNvSpPr/>
          <p:nvPr/>
        </p:nvSpPr>
        <p:spPr>
          <a:xfrm>
            <a:off x="2551539"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128"/>
          <p:cNvSpPr/>
          <p:nvPr/>
        </p:nvSpPr>
        <p:spPr>
          <a:xfrm>
            <a:off x="404485"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128"/>
          <p:cNvSpPr/>
          <p:nvPr/>
        </p:nvSpPr>
        <p:spPr>
          <a:xfrm>
            <a:off x="7008297" y="1453763"/>
            <a:ext cx="1418400" cy="1418400"/>
          </a:xfrm>
          <a:prstGeom prst="ellipse">
            <a:avLst/>
          </a:prstGeom>
          <a:solidFill>
            <a:srgbClr val="CDC5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128"/>
          <p:cNvSpPr/>
          <p:nvPr/>
        </p:nvSpPr>
        <p:spPr>
          <a:xfrm>
            <a:off x="4838082" y="1453763"/>
            <a:ext cx="1418400" cy="1418400"/>
          </a:xfrm>
          <a:prstGeom prst="ellipse">
            <a:avLst/>
          </a:prstGeom>
          <a:solidFill>
            <a:srgbClr val="FFE1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128"/>
          <p:cNvSpPr/>
          <p:nvPr/>
        </p:nvSpPr>
        <p:spPr>
          <a:xfrm>
            <a:off x="2664897" y="1453763"/>
            <a:ext cx="1418400" cy="1418400"/>
          </a:xfrm>
          <a:prstGeom prst="ellipse">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128"/>
          <p:cNvSpPr/>
          <p:nvPr/>
        </p:nvSpPr>
        <p:spPr>
          <a:xfrm>
            <a:off x="511505" y="1486750"/>
            <a:ext cx="1418400" cy="1418400"/>
          </a:xfrm>
          <a:prstGeom prst="ellipse">
            <a:avLst/>
          </a:prstGeom>
          <a:solidFill>
            <a:srgbClr val="BEDFD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12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pic>
        <p:nvPicPr>
          <p:cNvPr id="684" name="Google Shape;684;p128"/>
          <p:cNvPicPr preferRelativeResize="0"/>
          <p:nvPr/>
        </p:nvPicPr>
        <p:blipFill rotWithShape="1">
          <a:blip r:embed="rId3">
            <a:alphaModFix amt="31000"/>
          </a:blip>
          <a:srcRect b="0" l="0" r="18487" t="15916"/>
          <a:stretch/>
        </p:blipFill>
        <p:spPr>
          <a:xfrm>
            <a:off x="7818175" y="-12150"/>
            <a:ext cx="1325825" cy="1264600"/>
          </a:xfrm>
          <a:prstGeom prst="rect">
            <a:avLst/>
          </a:prstGeom>
          <a:noFill/>
          <a:ln>
            <a:noFill/>
          </a:ln>
        </p:spPr>
      </p:pic>
      <p:sp>
        <p:nvSpPr>
          <p:cNvPr id="685" name="Google Shape;685;p128"/>
          <p:cNvSpPr/>
          <p:nvPr>
            <p:ph idx="2" type="pic"/>
          </p:nvPr>
        </p:nvSpPr>
        <p:spPr>
          <a:xfrm>
            <a:off x="567375" y="1440600"/>
            <a:ext cx="1418400" cy="1418400"/>
          </a:xfrm>
          <a:prstGeom prst="ellipse">
            <a:avLst/>
          </a:prstGeom>
          <a:noFill/>
          <a:ln cap="flat" cmpd="sng" w="9525">
            <a:solidFill>
              <a:srgbClr val="008564"/>
            </a:solidFill>
            <a:prstDash val="solid"/>
            <a:round/>
            <a:headEnd len="sm" w="sm" type="none"/>
            <a:tailEnd len="sm" w="sm" type="none"/>
          </a:ln>
        </p:spPr>
      </p:sp>
      <p:sp>
        <p:nvSpPr>
          <p:cNvPr id="686" name="Google Shape;686;p128"/>
          <p:cNvSpPr/>
          <p:nvPr>
            <p:ph idx="3" type="pic"/>
          </p:nvPr>
        </p:nvSpPr>
        <p:spPr>
          <a:xfrm>
            <a:off x="2709565" y="1408275"/>
            <a:ext cx="1418400" cy="1418400"/>
          </a:xfrm>
          <a:prstGeom prst="ellipse">
            <a:avLst/>
          </a:prstGeom>
          <a:noFill/>
          <a:ln cap="flat" cmpd="sng" w="9525">
            <a:solidFill>
              <a:srgbClr val="5E81E5"/>
            </a:solidFill>
            <a:prstDash val="solid"/>
            <a:round/>
            <a:headEnd len="sm" w="sm" type="none"/>
            <a:tailEnd len="sm" w="sm" type="none"/>
          </a:ln>
        </p:spPr>
      </p:sp>
      <p:sp>
        <p:nvSpPr>
          <p:cNvPr id="687" name="Google Shape;687;p128"/>
          <p:cNvSpPr/>
          <p:nvPr>
            <p:ph idx="4" type="pic"/>
          </p:nvPr>
        </p:nvSpPr>
        <p:spPr>
          <a:xfrm>
            <a:off x="4881262" y="1408275"/>
            <a:ext cx="1418400" cy="1418400"/>
          </a:xfrm>
          <a:prstGeom prst="ellipse">
            <a:avLst/>
          </a:prstGeom>
          <a:noFill/>
          <a:ln cap="flat" cmpd="sng" w="9525">
            <a:solidFill>
              <a:srgbClr val="DF5D4E"/>
            </a:solidFill>
            <a:prstDash val="solid"/>
            <a:round/>
            <a:headEnd len="sm" w="sm" type="none"/>
            <a:tailEnd len="sm" w="sm" type="none"/>
          </a:ln>
        </p:spPr>
      </p:sp>
      <p:sp>
        <p:nvSpPr>
          <p:cNvPr id="688" name="Google Shape;688;p128"/>
          <p:cNvSpPr/>
          <p:nvPr>
            <p:ph idx="5" type="pic"/>
          </p:nvPr>
        </p:nvSpPr>
        <p:spPr>
          <a:xfrm>
            <a:off x="7063184" y="1408275"/>
            <a:ext cx="1418400" cy="1418400"/>
          </a:xfrm>
          <a:prstGeom prst="ellipse">
            <a:avLst/>
          </a:prstGeom>
          <a:noFill/>
          <a:ln cap="flat" cmpd="sng" w="9525">
            <a:solidFill>
              <a:srgbClr val="7462DB"/>
            </a:solidFill>
            <a:prstDash val="solid"/>
            <a:round/>
            <a:headEnd len="sm" w="sm" type="none"/>
            <a:tailEnd len="sm" w="sm" type="none"/>
          </a:ln>
        </p:spPr>
      </p:sp>
    </p:spTree>
  </p:cSld>
  <p:clrMapOvr>
    <a:masterClrMapping/>
  </p:clrMapOvr>
</p:sldLayout>
</file>

<file path=ppt/slideLayouts/slideLayout1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5">
  <p:cSld name="TITLE_AND_BODY_3_5">
    <p:bg>
      <p:bgPr>
        <a:solidFill>
          <a:srgbClr val="F5FDFC"/>
        </a:solidFill>
      </p:bgPr>
    </p:bg>
    <p:spTree>
      <p:nvGrpSpPr>
        <p:cNvPr id="689" name="Shape 689"/>
        <p:cNvGrpSpPr/>
        <p:nvPr/>
      </p:nvGrpSpPr>
      <p:grpSpPr>
        <a:xfrm>
          <a:off x="0" y="0"/>
          <a:ext cx="0" cy="0"/>
          <a:chOff x="0" y="0"/>
          <a:chExt cx="0" cy="0"/>
        </a:xfrm>
      </p:grpSpPr>
      <p:pic>
        <p:nvPicPr>
          <p:cNvPr id="690" name="Google Shape;690;p129"/>
          <p:cNvPicPr preferRelativeResize="0"/>
          <p:nvPr/>
        </p:nvPicPr>
        <p:blipFill rotWithShape="1">
          <a:blip r:embed="rId2">
            <a:alphaModFix amt="54000"/>
          </a:blip>
          <a:srcRect b="16080" l="11871" r="6315" t="5284"/>
          <a:stretch/>
        </p:blipFill>
        <p:spPr>
          <a:xfrm>
            <a:off x="0" y="0"/>
            <a:ext cx="9144003" cy="5174774"/>
          </a:xfrm>
          <a:prstGeom prst="rect">
            <a:avLst/>
          </a:prstGeom>
          <a:noFill/>
          <a:ln>
            <a:noFill/>
          </a:ln>
        </p:spPr>
      </p:pic>
      <p:sp>
        <p:nvSpPr>
          <p:cNvPr id="691" name="Google Shape;691;p129"/>
          <p:cNvSpPr txBox="1"/>
          <p:nvPr>
            <p:ph idx="1" type="body"/>
          </p:nvPr>
        </p:nvSpPr>
        <p:spPr>
          <a:xfrm>
            <a:off x="311700" y="1152475"/>
            <a:ext cx="58167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pic>
        <p:nvPicPr>
          <p:cNvPr id="692" name="Google Shape;692;p129"/>
          <p:cNvPicPr preferRelativeResize="0"/>
          <p:nvPr/>
        </p:nvPicPr>
        <p:blipFill rotWithShape="1">
          <a:blip r:embed="rId3">
            <a:alphaModFix/>
          </a:blip>
          <a:srcRect b="5970" l="0" r="14310" t="0"/>
          <a:stretch/>
        </p:blipFill>
        <p:spPr>
          <a:xfrm>
            <a:off x="5722650" y="1481000"/>
            <a:ext cx="3421348" cy="3662499"/>
          </a:xfrm>
          <a:prstGeom prst="rect">
            <a:avLst/>
          </a:prstGeom>
          <a:noFill/>
          <a:ln>
            <a:noFill/>
          </a:ln>
        </p:spPr>
      </p:pic>
      <p:pic>
        <p:nvPicPr>
          <p:cNvPr id="693" name="Google Shape;693;p129"/>
          <p:cNvPicPr preferRelativeResize="0"/>
          <p:nvPr/>
        </p:nvPicPr>
        <p:blipFill rotWithShape="1">
          <a:blip r:embed="rId4">
            <a:alphaModFix/>
          </a:blip>
          <a:srcRect b="0" l="0" r="30608" t="0"/>
          <a:stretch/>
        </p:blipFill>
        <p:spPr>
          <a:xfrm flipH="1">
            <a:off x="6030149" y="1094350"/>
            <a:ext cx="4213300" cy="4049151"/>
          </a:xfrm>
          <a:prstGeom prst="rect">
            <a:avLst/>
          </a:prstGeom>
          <a:noFill/>
          <a:ln>
            <a:noFill/>
          </a:ln>
        </p:spPr>
      </p:pic>
      <p:sp>
        <p:nvSpPr>
          <p:cNvPr id="694" name="Google Shape;694;p129"/>
          <p:cNvSpPr txBox="1"/>
          <p:nvPr>
            <p:ph type="title"/>
          </p:nvPr>
        </p:nvSpPr>
        <p:spPr>
          <a:xfrm>
            <a:off x="311700" y="445025"/>
            <a:ext cx="6947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95" name="Google Shape;695;p12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6">
  <p:cSld name="TITLE_AND_BODY_3_6">
    <p:spTree>
      <p:nvGrpSpPr>
        <p:cNvPr id="696" name="Shape 696"/>
        <p:cNvGrpSpPr/>
        <p:nvPr/>
      </p:nvGrpSpPr>
      <p:grpSpPr>
        <a:xfrm>
          <a:off x="0" y="0"/>
          <a:ext cx="0" cy="0"/>
          <a:chOff x="0" y="0"/>
          <a:chExt cx="0" cy="0"/>
        </a:xfrm>
      </p:grpSpPr>
      <p:sp>
        <p:nvSpPr>
          <p:cNvPr id="697" name="Google Shape;697;p13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698" name="Google Shape;698;p13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699" name="Google Shape;699;p13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3">
  <p:cSld name="CUSTOM_2_2_4">
    <p:spTree>
      <p:nvGrpSpPr>
        <p:cNvPr id="700" name="Shape 700"/>
        <p:cNvGrpSpPr/>
        <p:nvPr/>
      </p:nvGrpSpPr>
      <p:grpSpPr>
        <a:xfrm>
          <a:off x="0" y="0"/>
          <a:ext cx="0" cy="0"/>
          <a:chOff x="0" y="0"/>
          <a:chExt cx="0" cy="0"/>
        </a:xfrm>
      </p:grpSpPr>
      <p:pic>
        <p:nvPicPr>
          <p:cNvPr id="701" name="Google Shape;701;p131"/>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3 1">
  <p:cSld name="TITLE_ONLY_3_1">
    <p:spTree>
      <p:nvGrpSpPr>
        <p:cNvPr id="702" name="Shape 702"/>
        <p:cNvGrpSpPr/>
        <p:nvPr/>
      </p:nvGrpSpPr>
      <p:grpSpPr>
        <a:xfrm>
          <a:off x="0" y="0"/>
          <a:ext cx="0" cy="0"/>
          <a:chOff x="0" y="0"/>
          <a:chExt cx="0" cy="0"/>
        </a:xfrm>
      </p:grpSpPr>
      <p:pic>
        <p:nvPicPr>
          <p:cNvPr id="703" name="Google Shape;703;p132"/>
          <p:cNvPicPr preferRelativeResize="0"/>
          <p:nvPr/>
        </p:nvPicPr>
        <p:blipFill rotWithShape="1">
          <a:blip r:embed="rId2">
            <a:alphaModFix amt="44000"/>
          </a:blip>
          <a:srcRect b="5208" l="3243" r="4334" t="6506"/>
          <a:stretch/>
        </p:blipFill>
        <p:spPr>
          <a:xfrm>
            <a:off x="0" y="0"/>
            <a:ext cx="9144003" cy="5143500"/>
          </a:xfrm>
          <a:prstGeom prst="rect">
            <a:avLst/>
          </a:prstGeom>
          <a:noFill/>
          <a:ln>
            <a:noFill/>
          </a:ln>
        </p:spPr>
      </p:pic>
      <p:sp>
        <p:nvSpPr>
          <p:cNvPr id="704" name="Google Shape;704;p13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05" name="Google Shape;705;p13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1 1 1">
  <p:cSld name="CUSTOM_26_1_1_1_1">
    <p:spTree>
      <p:nvGrpSpPr>
        <p:cNvPr id="706" name="Shape 706"/>
        <p:cNvGrpSpPr/>
        <p:nvPr/>
      </p:nvGrpSpPr>
      <p:grpSpPr>
        <a:xfrm>
          <a:off x="0" y="0"/>
          <a:ext cx="0" cy="0"/>
          <a:chOff x="0" y="0"/>
          <a:chExt cx="0" cy="0"/>
        </a:xfrm>
      </p:grpSpPr>
      <p:pic>
        <p:nvPicPr>
          <p:cNvPr id="707" name="Google Shape;707;p133"/>
          <p:cNvPicPr preferRelativeResize="0"/>
          <p:nvPr/>
        </p:nvPicPr>
        <p:blipFill rotWithShape="1">
          <a:blip r:embed="rId2">
            <a:alphaModFix amt="36000"/>
          </a:blip>
          <a:srcRect b="5701" l="3451" r="3264" t="5354"/>
          <a:stretch/>
        </p:blipFill>
        <p:spPr>
          <a:xfrm>
            <a:off x="-9113" y="0"/>
            <a:ext cx="9153116" cy="5143501"/>
          </a:xfrm>
          <a:prstGeom prst="rect">
            <a:avLst/>
          </a:prstGeom>
          <a:noFill/>
          <a:ln>
            <a:noFill/>
          </a:ln>
        </p:spPr>
      </p:pic>
    </p:spTree>
  </p:cSld>
  <p:clrMapOvr>
    <a:masterClrMapping/>
  </p:clrMapOvr>
</p:sldLayout>
</file>

<file path=ppt/slideLayouts/slideLayout1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4">
  <p:cSld name="CUSTOM_26_1_4_2">
    <p:spTree>
      <p:nvGrpSpPr>
        <p:cNvPr id="708" name="Shape 708"/>
        <p:cNvGrpSpPr/>
        <p:nvPr/>
      </p:nvGrpSpPr>
      <p:grpSpPr>
        <a:xfrm>
          <a:off x="0" y="0"/>
          <a:ext cx="0" cy="0"/>
          <a:chOff x="0" y="0"/>
          <a:chExt cx="0" cy="0"/>
        </a:xfrm>
      </p:grpSpPr>
      <p:pic>
        <p:nvPicPr>
          <p:cNvPr id="709" name="Google Shape;709;p134"/>
          <p:cNvPicPr preferRelativeResize="0"/>
          <p:nvPr/>
        </p:nvPicPr>
        <p:blipFill rotWithShape="1">
          <a:blip r:embed="rId2">
            <a:alphaModFix amt="58000"/>
          </a:blip>
          <a:srcRect b="0" l="4187" r="0" t="6323"/>
          <a:stretch/>
        </p:blipFill>
        <p:spPr>
          <a:xfrm>
            <a:off x="0" y="0"/>
            <a:ext cx="9455401" cy="5443501"/>
          </a:xfrm>
          <a:prstGeom prst="rect">
            <a:avLst/>
          </a:prstGeom>
          <a:noFill/>
          <a:ln>
            <a:noFill/>
          </a:ln>
        </p:spPr>
      </p:pic>
    </p:spTree>
  </p:cSld>
  <p:clrMapOvr>
    <a:masterClrMapping/>
  </p:clrMapOvr>
</p:sldLayout>
</file>

<file path=ppt/slideLayouts/slideLayout1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7_2">
    <p:spTree>
      <p:nvGrpSpPr>
        <p:cNvPr id="710" name="Shape 710"/>
        <p:cNvGrpSpPr/>
        <p:nvPr/>
      </p:nvGrpSpPr>
      <p:grpSpPr>
        <a:xfrm>
          <a:off x="0" y="0"/>
          <a:ext cx="0" cy="0"/>
          <a:chOff x="0" y="0"/>
          <a:chExt cx="0" cy="0"/>
        </a:xfrm>
      </p:grpSpPr>
      <p:pic>
        <p:nvPicPr>
          <p:cNvPr id="711" name="Google Shape;711;p135"/>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712" name="Google Shape;712;p135"/>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713" name="Google Shape;713;p135"/>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pic>
        <p:nvPicPr>
          <p:cNvPr id="714" name="Google Shape;714;p135"/>
          <p:cNvPicPr preferRelativeResize="0"/>
          <p:nvPr/>
        </p:nvPicPr>
        <p:blipFill rotWithShape="1">
          <a:blip r:embed="rId5">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1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3">
  <p:cSld name="SECTION_HEADER_9">
    <p:spTree>
      <p:nvGrpSpPr>
        <p:cNvPr id="715" name="Shape 715"/>
        <p:cNvGrpSpPr/>
        <p:nvPr/>
      </p:nvGrpSpPr>
      <p:grpSpPr>
        <a:xfrm>
          <a:off x="0" y="0"/>
          <a:ext cx="0" cy="0"/>
          <a:chOff x="0" y="0"/>
          <a:chExt cx="0" cy="0"/>
        </a:xfrm>
      </p:grpSpPr>
      <p:sp>
        <p:nvSpPr>
          <p:cNvPr id="716" name="Google Shape;716;p136"/>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717" name="Google Shape;717;p13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7">
  <p:cSld name="TITLE_AND_BODY_3_7">
    <p:spTree>
      <p:nvGrpSpPr>
        <p:cNvPr id="718" name="Shape 718"/>
        <p:cNvGrpSpPr/>
        <p:nvPr/>
      </p:nvGrpSpPr>
      <p:grpSpPr>
        <a:xfrm>
          <a:off x="0" y="0"/>
          <a:ext cx="0" cy="0"/>
          <a:chOff x="0" y="0"/>
          <a:chExt cx="0" cy="0"/>
        </a:xfrm>
      </p:grpSpPr>
      <p:sp>
        <p:nvSpPr>
          <p:cNvPr id="719" name="Google Shape;719;p13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20" name="Google Shape;720;p13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721" name="Google Shape;721;p13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4">
  <p:cSld name="CUSTOM_2_2_5">
    <p:spTree>
      <p:nvGrpSpPr>
        <p:cNvPr id="722" name="Shape 722"/>
        <p:cNvGrpSpPr/>
        <p:nvPr/>
      </p:nvGrpSpPr>
      <p:grpSpPr>
        <a:xfrm>
          <a:off x="0" y="0"/>
          <a:ext cx="0" cy="0"/>
          <a:chOff x="0" y="0"/>
          <a:chExt cx="0" cy="0"/>
        </a:xfrm>
      </p:grpSpPr>
      <p:pic>
        <p:nvPicPr>
          <p:cNvPr id="723" name="Google Shape;723;p138"/>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2">
  <p:cSld name="TITLE_1_3">
    <p:bg>
      <p:bgPr>
        <a:solidFill>
          <a:srgbClr val="D5EEFD"/>
        </a:solidFill>
      </p:bgPr>
    </p:bg>
    <p:spTree>
      <p:nvGrpSpPr>
        <p:cNvPr id="724" name="Shape 724"/>
        <p:cNvGrpSpPr/>
        <p:nvPr/>
      </p:nvGrpSpPr>
      <p:grpSpPr>
        <a:xfrm>
          <a:off x="0" y="0"/>
          <a:ext cx="0" cy="0"/>
          <a:chOff x="0" y="0"/>
          <a:chExt cx="0" cy="0"/>
        </a:xfrm>
      </p:grpSpPr>
      <p:pic>
        <p:nvPicPr>
          <p:cNvPr id="725" name="Google Shape;725;p139"/>
          <p:cNvPicPr preferRelativeResize="0"/>
          <p:nvPr/>
        </p:nvPicPr>
        <p:blipFill rotWithShape="1">
          <a:blip r:embed="rId2">
            <a:alphaModFix/>
          </a:blip>
          <a:srcRect b="7842" l="7468" r="7468" t="10975"/>
          <a:stretch/>
        </p:blipFill>
        <p:spPr>
          <a:xfrm>
            <a:off x="0" y="0"/>
            <a:ext cx="9144003" cy="5143501"/>
          </a:xfrm>
          <a:prstGeom prst="rect">
            <a:avLst/>
          </a:prstGeom>
          <a:noFill/>
          <a:ln>
            <a:noFill/>
          </a:ln>
        </p:spPr>
      </p:pic>
      <p:sp>
        <p:nvSpPr>
          <p:cNvPr id="726" name="Google Shape;726;p139"/>
          <p:cNvSpPr txBox="1"/>
          <p:nvPr>
            <p:ph type="title"/>
          </p:nvPr>
        </p:nvSpPr>
        <p:spPr>
          <a:xfrm>
            <a:off x="825126" y="30885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727" name="Google Shape;727;p139"/>
          <p:cNvPicPr preferRelativeResize="0"/>
          <p:nvPr/>
        </p:nvPicPr>
        <p:blipFill>
          <a:blip r:embed="rId3">
            <a:alphaModFix/>
          </a:blip>
          <a:stretch>
            <a:fillRect/>
          </a:stretch>
        </p:blipFill>
        <p:spPr>
          <a:xfrm>
            <a:off x="825125" y="2101700"/>
            <a:ext cx="939103" cy="939100"/>
          </a:xfrm>
          <a:prstGeom prst="rect">
            <a:avLst/>
          </a:prstGeom>
          <a:noFill/>
          <a:ln>
            <a:noFill/>
          </a:ln>
        </p:spPr>
      </p:pic>
      <p:sp>
        <p:nvSpPr>
          <p:cNvPr id="728" name="Google Shape;728;p139"/>
          <p:cNvSpPr txBox="1"/>
          <p:nvPr>
            <p:ph idx="1" type="subTitle"/>
          </p:nvPr>
        </p:nvSpPr>
        <p:spPr>
          <a:xfrm>
            <a:off x="825125" y="42738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729" name="Google Shape;729;p139"/>
          <p:cNvSpPr/>
          <p:nvPr>
            <p:ph idx="2" type="pic"/>
          </p:nvPr>
        </p:nvSpPr>
        <p:spPr>
          <a:xfrm>
            <a:off x="1879700" y="2101750"/>
            <a:ext cx="939000" cy="939000"/>
          </a:xfrm>
          <a:prstGeom prst="rect">
            <a:avLst/>
          </a:prstGeom>
          <a:noFill/>
          <a:ln>
            <a:noFill/>
          </a:ln>
        </p:spPr>
      </p:sp>
    </p:spTree>
  </p:cSld>
  <p:clrMapOvr>
    <a:masterClrMapping/>
  </p:clrMapOvr>
</p:sldLayout>
</file>

<file path=ppt/slideLayouts/slideLayout1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8 1 3">
  <p:cSld name="SECTION_HEADER_8_1_3">
    <p:spTree>
      <p:nvGrpSpPr>
        <p:cNvPr id="730" name="Shape 730"/>
        <p:cNvGrpSpPr/>
        <p:nvPr/>
      </p:nvGrpSpPr>
      <p:grpSpPr>
        <a:xfrm>
          <a:off x="0" y="0"/>
          <a:ext cx="0" cy="0"/>
          <a:chOff x="0" y="0"/>
          <a:chExt cx="0" cy="0"/>
        </a:xfrm>
      </p:grpSpPr>
      <p:pic>
        <p:nvPicPr>
          <p:cNvPr id="731" name="Google Shape;731;p140"/>
          <p:cNvPicPr preferRelativeResize="0"/>
          <p:nvPr/>
        </p:nvPicPr>
        <p:blipFill rotWithShape="1">
          <a:blip r:embed="rId2">
            <a:alphaModFix/>
          </a:blip>
          <a:srcRect b="5790" l="3042" r="4493" t="5541"/>
          <a:stretch/>
        </p:blipFill>
        <p:spPr>
          <a:xfrm>
            <a:off x="0" y="-12162"/>
            <a:ext cx="9144003" cy="5167825"/>
          </a:xfrm>
          <a:prstGeom prst="rect">
            <a:avLst/>
          </a:prstGeom>
          <a:noFill/>
          <a:ln>
            <a:noFill/>
          </a:ln>
        </p:spPr>
      </p:pic>
      <p:sp>
        <p:nvSpPr>
          <p:cNvPr id="732" name="Google Shape;732;p140"/>
          <p:cNvSpPr/>
          <p:nvPr/>
        </p:nvSpPr>
        <p:spPr>
          <a:xfrm>
            <a:off x="4723934"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3" name="Google Shape;733;p140"/>
          <p:cNvSpPr/>
          <p:nvPr/>
        </p:nvSpPr>
        <p:spPr>
          <a:xfrm>
            <a:off x="6896169"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4" name="Google Shape;734;p140"/>
          <p:cNvSpPr/>
          <p:nvPr/>
        </p:nvSpPr>
        <p:spPr>
          <a:xfrm>
            <a:off x="2551539"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5" name="Google Shape;735;p140"/>
          <p:cNvSpPr/>
          <p:nvPr/>
        </p:nvSpPr>
        <p:spPr>
          <a:xfrm>
            <a:off x="404485" y="2291600"/>
            <a:ext cx="1702500" cy="2116500"/>
          </a:xfrm>
          <a:prstGeom prst="roundRect">
            <a:avLst>
              <a:gd fmla="val 3839" name="adj"/>
            </a:avLst>
          </a:prstGeom>
          <a:solidFill>
            <a:schemeClr val="lt1"/>
          </a:solidFill>
          <a:ln cap="flat" cmpd="sng" w="9525">
            <a:solidFill>
              <a:srgbClr val="9E9E9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6" name="Google Shape;736;p140"/>
          <p:cNvSpPr/>
          <p:nvPr/>
        </p:nvSpPr>
        <p:spPr>
          <a:xfrm>
            <a:off x="7008297" y="1453763"/>
            <a:ext cx="1418400" cy="1418400"/>
          </a:xfrm>
          <a:prstGeom prst="ellipse">
            <a:avLst/>
          </a:prstGeom>
          <a:solidFill>
            <a:srgbClr val="CDC5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140"/>
          <p:cNvSpPr/>
          <p:nvPr/>
        </p:nvSpPr>
        <p:spPr>
          <a:xfrm>
            <a:off x="4838082" y="1453763"/>
            <a:ext cx="1418400" cy="1418400"/>
          </a:xfrm>
          <a:prstGeom prst="ellipse">
            <a:avLst/>
          </a:prstGeom>
          <a:solidFill>
            <a:srgbClr val="FFE1E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140"/>
          <p:cNvSpPr/>
          <p:nvPr/>
        </p:nvSpPr>
        <p:spPr>
          <a:xfrm>
            <a:off x="2664897" y="1453763"/>
            <a:ext cx="1418400" cy="1418400"/>
          </a:xfrm>
          <a:prstGeom prst="ellipse">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140"/>
          <p:cNvSpPr/>
          <p:nvPr/>
        </p:nvSpPr>
        <p:spPr>
          <a:xfrm>
            <a:off x="511505" y="1486750"/>
            <a:ext cx="1418400" cy="1418400"/>
          </a:xfrm>
          <a:prstGeom prst="ellipse">
            <a:avLst/>
          </a:prstGeom>
          <a:solidFill>
            <a:srgbClr val="BEDFD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1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pic>
        <p:nvPicPr>
          <p:cNvPr id="741" name="Google Shape;741;p140"/>
          <p:cNvPicPr preferRelativeResize="0"/>
          <p:nvPr/>
        </p:nvPicPr>
        <p:blipFill rotWithShape="1">
          <a:blip r:embed="rId3">
            <a:alphaModFix amt="31000"/>
          </a:blip>
          <a:srcRect b="0" l="0" r="18487" t="15916"/>
          <a:stretch/>
        </p:blipFill>
        <p:spPr>
          <a:xfrm>
            <a:off x="7818175" y="-12150"/>
            <a:ext cx="1325825" cy="1264600"/>
          </a:xfrm>
          <a:prstGeom prst="rect">
            <a:avLst/>
          </a:prstGeom>
          <a:noFill/>
          <a:ln>
            <a:noFill/>
          </a:ln>
        </p:spPr>
      </p:pic>
      <p:sp>
        <p:nvSpPr>
          <p:cNvPr id="742" name="Google Shape;742;p140"/>
          <p:cNvSpPr/>
          <p:nvPr>
            <p:ph idx="2" type="pic"/>
          </p:nvPr>
        </p:nvSpPr>
        <p:spPr>
          <a:xfrm>
            <a:off x="567375" y="1440600"/>
            <a:ext cx="1418400" cy="1418400"/>
          </a:xfrm>
          <a:prstGeom prst="ellipse">
            <a:avLst/>
          </a:prstGeom>
          <a:noFill/>
          <a:ln cap="flat" cmpd="sng" w="9525">
            <a:solidFill>
              <a:srgbClr val="008564"/>
            </a:solidFill>
            <a:prstDash val="solid"/>
            <a:round/>
            <a:headEnd len="sm" w="sm" type="none"/>
            <a:tailEnd len="sm" w="sm" type="none"/>
          </a:ln>
        </p:spPr>
      </p:sp>
      <p:sp>
        <p:nvSpPr>
          <p:cNvPr id="743" name="Google Shape;743;p140"/>
          <p:cNvSpPr/>
          <p:nvPr>
            <p:ph idx="3" type="pic"/>
          </p:nvPr>
        </p:nvSpPr>
        <p:spPr>
          <a:xfrm>
            <a:off x="2709565" y="1408275"/>
            <a:ext cx="1418400" cy="1418400"/>
          </a:xfrm>
          <a:prstGeom prst="ellipse">
            <a:avLst/>
          </a:prstGeom>
          <a:noFill/>
          <a:ln cap="flat" cmpd="sng" w="9525">
            <a:solidFill>
              <a:srgbClr val="5E81E5"/>
            </a:solidFill>
            <a:prstDash val="solid"/>
            <a:round/>
            <a:headEnd len="sm" w="sm" type="none"/>
            <a:tailEnd len="sm" w="sm" type="none"/>
          </a:ln>
        </p:spPr>
      </p:sp>
      <p:sp>
        <p:nvSpPr>
          <p:cNvPr id="744" name="Google Shape;744;p140"/>
          <p:cNvSpPr/>
          <p:nvPr>
            <p:ph idx="4" type="pic"/>
          </p:nvPr>
        </p:nvSpPr>
        <p:spPr>
          <a:xfrm>
            <a:off x="4881262" y="1408275"/>
            <a:ext cx="1418400" cy="1418400"/>
          </a:xfrm>
          <a:prstGeom prst="ellipse">
            <a:avLst/>
          </a:prstGeom>
          <a:noFill/>
          <a:ln cap="flat" cmpd="sng" w="9525">
            <a:solidFill>
              <a:srgbClr val="DF5D4E"/>
            </a:solidFill>
            <a:prstDash val="solid"/>
            <a:round/>
            <a:headEnd len="sm" w="sm" type="none"/>
            <a:tailEnd len="sm" w="sm" type="none"/>
          </a:ln>
        </p:spPr>
      </p:sp>
      <p:sp>
        <p:nvSpPr>
          <p:cNvPr id="745" name="Google Shape;745;p140"/>
          <p:cNvSpPr/>
          <p:nvPr>
            <p:ph idx="5" type="pic"/>
          </p:nvPr>
        </p:nvSpPr>
        <p:spPr>
          <a:xfrm>
            <a:off x="7063184" y="1408275"/>
            <a:ext cx="1418400" cy="1418400"/>
          </a:xfrm>
          <a:prstGeom prst="ellipse">
            <a:avLst/>
          </a:prstGeom>
          <a:noFill/>
          <a:ln cap="flat" cmpd="sng" w="9525">
            <a:solidFill>
              <a:srgbClr val="7462DB"/>
            </a:solidFill>
            <a:prstDash val="solid"/>
            <a:round/>
            <a:headEnd len="sm" w="sm" type="none"/>
            <a:tailEnd len="sm" w="sm" type="none"/>
          </a:ln>
        </p:spPr>
      </p:sp>
    </p:spTree>
  </p:cSld>
  <p:clrMapOvr>
    <a:masterClrMapping/>
  </p:clrMapOvr>
</p:sldLayout>
</file>

<file path=ppt/slideLayouts/slideLayout1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8">
  <p:cSld name="TITLE_AND_BODY_3_8">
    <p:bg>
      <p:bgPr>
        <a:solidFill>
          <a:srgbClr val="F5FDFC"/>
        </a:solidFill>
      </p:bgPr>
    </p:bg>
    <p:spTree>
      <p:nvGrpSpPr>
        <p:cNvPr id="746" name="Shape 746"/>
        <p:cNvGrpSpPr/>
        <p:nvPr/>
      </p:nvGrpSpPr>
      <p:grpSpPr>
        <a:xfrm>
          <a:off x="0" y="0"/>
          <a:ext cx="0" cy="0"/>
          <a:chOff x="0" y="0"/>
          <a:chExt cx="0" cy="0"/>
        </a:xfrm>
      </p:grpSpPr>
      <p:pic>
        <p:nvPicPr>
          <p:cNvPr id="747" name="Google Shape;747;p141"/>
          <p:cNvPicPr preferRelativeResize="0"/>
          <p:nvPr/>
        </p:nvPicPr>
        <p:blipFill rotWithShape="1">
          <a:blip r:embed="rId2">
            <a:alphaModFix amt="54000"/>
          </a:blip>
          <a:srcRect b="16080" l="11871" r="6315" t="5284"/>
          <a:stretch/>
        </p:blipFill>
        <p:spPr>
          <a:xfrm>
            <a:off x="0" y="0"/>
            <a:ext cx="9144003" cy="5174774"/>
          </a:xfrm>
          <a:prstGeom prst="rect">
            <a:avLst/>
          </a:prstGeom>
          <a:noFill/>
          <a:ln>
            <a:noFill/>
          </a:ln>
        </p:spPr>
      </p:pic>
      <p:sp>
        <p:nvSpPr>
          <p:cNvPr id="748" name="Google Shape;748;p141"/>
          <p:cNvSpPr txBox="1"/>
          <p:nvPr>
            <p:ph idx="1" type="body"/>
          </p:nvPr>
        </p:nvSpPr>
        <p:spPr>
          <a:xfrm>
            <a:off x="311700" y="1152475"/>
            <a:ext cx="58167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pic>
        <p:nvPicPr>
          <p:cNvPr id="749" name="Google Shape;749;p141"/>
          <p:cNvPicPr preferRelativeResize="0"/>
          <p:nvPr/>
        </p:nvPicPr>
        <p:blipFill rotWithShape="1">
          <a:blip r:embed="rId3">
            <a:alphaModFix/>
          </a:blip>
          <a:srcRect b="5970" l="0" r="14310" t="0"/>
          <a:stretch/>
        </p:blipFill>
        <p:spPr>
          <a:xfrm>
            <a:off x="5722650" y="1481000"/>
            <a:ext cx="3421348" cy="3662499"/>
          </a:xfrm>
          <a:prstGeom prst="rect">
            <a:avLst/>
          </a:prstGeom>
          <a:noFill/>
          <a:ln>
            <a:noFill/>
          </a:ln>
        </p:spPr>
      </p:pic>
      <p:pic>
        <p:nvPicPr>
          <p:cNvPr id="750" name="Google Shape;750;p141"/>
          <p:cNvPicPr preferRelativeResize="0"/>
          <p:nvPr/>
        </p:nvPicPr>
        <p:blipFill rotWithShape="1">
          <a:blip r:embed="rId4">
            <a:alphaModFix/>
          </a:blip>
          <a:srcRect b="0" l="0" r="30608" t="0"/>
          <a:stretch/>
        </p:blipFill>
        <p:spPr>
          <a:xfrm flipH="1">
            <a:off x="6030149" y="1094350"/>
            <a:ext cx="4213300" cy="4049151"/>
          </a:xfrm>
          <a:prstGeom prst="rect">
            <a:avLst/>
          </a:prstGeom>
          <a:noFill/>
          <a:ln>
            <a:noFill/>
          </a:ln>
        </p:spPr>
      </p:pic>
      <p:sp>
        <p:nvSpPr>
          <p:cNvPr id="751" name="Google Shape;751;p141"/>
          <p:cNvSpPr txBox="1"/>
          <p:nvPr>
            <p:ph type="title"/>
          </p:nvPr>
        </p:nvSpPr>
        <p:spPr>
          <a:xfrm>
            <a:off x="311700" y="445025"/>
            <a:ext cx="6947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52" name="Google Shape;752;p14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9">
  <p:cSld name="TITLE_AND_BODY_3_9">
    <p:spTree>
      <p:nvGrpSpPr>
        <p:cNvPr id="753" name="Shape 753"/>
        <p:cNvGrpSpPr/>
        <p:nvPr/>
      </p:nvGrpSpPr>
      <p:grpSpPr>
        <a:xfrm>
          <a:off x="0" y="0"/>
          <a:ext cx="0" cy="0"/>
          <a:chOff x="0" y="0"/>
          <a:chExt cx="0" cy="0"/>
        </a:xfrm>
      </p:grpSpPr>
      <p:sp>
        <p:nvSpPr>
          <p:cNvPr id="754" name="Google Shape;754;p14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755" name="Google Shape;755;p14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756" name="Google Shape;756;p14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5">
  <p:cSld name="CUSTOM_2_2_6">
    <p:spTree>
      <p:nvGrpSpPr>
        <p:cNvPr id="757" name="Shape 757"/>
        <p:cNvGrpSpPr/>
        <p:nvPr/>
      </p:nvGrpSpPr>
      <p:grpSpPr>
        <a:xfrm>
          <a:off x="0" y="0"/>
          <a:ext cx="0" cy="0"/>
          <a:chOff x="0" y="0"/>
          <a:chExt cx="0" cy="0"/>
        </a:xfrm>
      </p:grpSpPr>
      <p:pic>
        <p:nvPicPr>
          <p:cNvPr id="758" name="Google Shape;758;p143"/>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4 2">
  <p:cSld name="CUSTOM_26_1_4_3">
    <p:spTree>
      <p:nvGrpSpPr>
        <p:cNvPr id="759" name="Shape 759"/>
        <p:cNvGrpSpPr/>
        <p:nvPr/>
      </p:nvGrpSpPr>
      <p:grpSpPr>
        <a:xfrm>
          <a:off x="0" y="0"/>
          <a:ext cx="0" cy="0"/>
          <a:chOff x="0" y="0"/>
          <a:chExt cx="0" cy="0"/>
        </a:xfrm>
      </p:grpSpPr>
      <p:pic>
        <p:nvPicPr>
          <p:cNvPr id="760" name="Google Shape;760;p144"/>
          <p:cNvPicPr preferRelativeResize="0"/>
          <p:nvPr/>
        </p:nvPicPr>
        <p:blipFill rotWithShape="1">
          <a:blip r:embed="rId2">
            <a:alphaModFix amt="58000"/>
          </a:blip>
          <a:srcRect b="0" l="4187" r="0" t="6323"/>
          <a:stretch/>
        </p:blipFill>
        <p:spPr>
          <a:xfrm>
            <a:off x="0" y="0"/>
            <a:ext cx="9455401" cy="5443501"/>
          </a:xfrm>
          <a:prstGeom prst="rect">
            <a:avLst/>
          </a:prstGeom>
          <a:noFill/>
          <a:ln>
            <a:noFill/>
          </a:ln>
        </p:spPr>
      </p:pic>
    </p:spTree>
  </p:cSld>
  <p:clrMapOvr>
    <a:masterClrMapping/>
  </p:clrMapOvr>
</p:sldLayout>
</file>

<file path=ppt/slideLayouts/slideLayout1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2">
  <p:cSld name="CUSTOM_17_3">
    <p:spTree>
      <p:nvGrpSpPr>
        <p:cNvPr id="761" name="Shape 761"/>
        <p:cNvGrpSpPr/>
        <p:nvPr/>
      </p:nvGrpSpPr>
      <p:grpSpPr>
        <a:xfrm>
          <a:off x="0" y="0"/>
          <a:ext cx="0" cy="0"/>
          <a:chOff x="0" y="0"/>
          <a:chExt cx="0" cy="0"/>
        </a:xfrm>
      </p:grpSpPr>
      <p:pic>
        <p:nvPicPr>
          <p:cNvPr id="762" name="Google Shape;762;p145"/>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763" name="Google Shape;763;p145"/>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764" name="Google Shape;764;p145"/>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pic>
        <p:nvPicPr>
          <p:cNvPr id="765" name="Google Shape;765;p145"/>
          <p:cNvPicPr preferRelativeResize="0"/>
          <p:nvPr/>
        </p:nvPicPr>
        <p:blipFill rotWithShape="1">
          <a:blip r:embed="rId5">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1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4">
  <p:cSld name="SECTION_HEADER_10">
    <p:spTree>
      <p:nvGrpSpPr>
        <p:cNvPr id="766" name="Shape 766"/>
        <p:cNvGrpSpPr/>
        <p:nvPr/>
      </p:nvGrpSpPr>
      <p:grpSpPr>
        <a:xfrm>
          <a:off x="0" y="0"/>
          <a:ext cx="0" cy="0"/>
          <a:chOff x="0" y="0"/>
          <a:chExt cx="0" cy="0"/>
        </a:xfrm>
      </p:grpSpPr>
      <p:sp>
        <p:nvSpPr>
          <p:cNvPr id="767" name="Google Shape;767;p146"/>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768" name="Google Shape;768;p14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Accent 2">
  <p:cSld name="SECTION_HEADER_1_1_2">
    <p:bg>
      <p:bgPr>
        <a:solidFill>
          <a:schemeClr val="accent3"/>
        </a:solidFill>
      </p:bgPr>
    </p:bg>
    <p:spTree>
      <p:nvGrpSpPr>
        <p:cNvPr id="769" name="Shape 769"/>
        <p:cNvGrpSpPr/>
        <p:nvPr/>
      </p:nvGrpSpPr>
      <p:grpSpPr>
        <a:xfrm>
          <a:off x="0" y="0"/>
          <a:ext cx="0" cy="0"/>
          <a:chOff x="0" y="0"/>
          <a:chExt cx="0" cy="0"/>
        </a:xfrm>
      </p:grpSpPr>
      <p:sp>
        <p:nvSpPr>
          <p:cNvPr id="770" name="Google Shape;770;p147"/>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Font typeface="Roboto Light"/>
              <a:buNone/>
              <a:defRPr sz="3600">
                <a:latin typeface="Roboto Light"/>
                <a:ea typeface="Roboto Light"/>
                <a:cs typeface="Roboto Light"/>
                <a:sym typeface="Roboto Light"/>
              </a:defRPr>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771" name="Google Shape;771;p1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4">
  <p:cSld name="CUSTOM_2_2_1_1_4">
    <p:bg>
      <p:bgPr>
        <a:solidFill>
          <a:schemeClr val="lt1"/>
        </a:solidFill>
      </p:bgPr>
    </p:bg>
    <p:spTree>
      <p:nvGrpSpPr>
        <p:cNvPr id="772" name="Shape 772"/>
        <p:cNvGrpSpPr/>
        <p:nvPr/>
      </p:nvGrpSpPr>
      <p:grpSpPr>
        <a:xfrm>
          <a:off x="0" y="0"/>
          <a:ext cx="0" cy="0"/>
          <a:chOff x="0" y="0"/>
          <a:chExt cx="0" cy="0"/>
        </a:xfrm>
      </p:grpSpPr>
      <p:pic>
        <p:nvPicPr>
          <p:cNvPr id="773" name="Google Shape;773;p148"/>
          <p:cNvPicPr preferRelativeResize="0"/>
          <p:nvPr/>
        </p:nvPicPr>
        <p:blipFill rotWithShape="1">
          <a:blip r:embed="rId2">
            <a:alphaModFix amt="73000"/>
          </a:blip>
          <a:srcRect b="5290" l="3047" r="3169" t="5344"/>
          <a:stretch/>
        </p:blipFill>
        <p:spPr>
          <a:xfrm>
            <a:off x="0" y="0"/>
            <a:ext cx="9144003" cy="5131307"/>
          </a:xfrm>
          <a:prstGeom prst="rect">
            <a:avLst/>
          </a:prstGeom>
          <a:noFill/>
          <a:ln>
            <a:noFill/>
          </a:ln>
        </p:spPr>
      </p:pic>
      <p:pic>
        <p:nvPicPr>
          <p:cNvPr id="774" name="Google Shape;774;p148"/>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4">
    <p:bg>
      <p:bgPr>
        <a:solidFill>
          <a:srgbClr val="D1EAE6"/>
        </a:solidFill>
      </p:bgPr>
    </p:bg>
    <p:spTree>
      <p:nvGrpSpPr>
        <p:cNvPr id="775" name="Shape 775"/>
        <p:cNvGrpSpPr/>
        <p:nvPr/>
      </p:nvGrpSpPr>
      <p:grpSpPr>
        <a:xfrm>
          <a:off x="0" y="0"/>
          <a:ext cx="0" cy="0"/>
          <a:chOff x="0" y="0"/>
          <a:chExt cx="0" cy="0"/>
        </a:xfrm>
      </p:grpSpPr>
      <p:sp>
        <p:nvSpPr>
          <p:cNvPr id="776" name="Google Shape;776;p149"/>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149"/>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8" name="Google Shape;778;p149"/>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sp>
        <p:nvSpPr>
          <p:cNvPr id="779" name="Google Shape;779;p149"/>
          <p:cNvSpPr/>
          <p:nvPr/>
        </p:nvSpPr>
        <p:spPr>
          <a:xfrm>
            <a:off x="520325" y="501500"/>
            <a:ext cx="939103" cy="939100"/>
          </a:xfrm>
          <a:prstGeom prst="rect">
            <a:avLst/>
          </a:prstGeom>
          <a:noFill/>
          <a:ln>
            <a:noFill/>
          </a:ln>
        </p:spPr>
      </p:sp>
      <p:sp>
        <p:nvSpPr>
          <p:cNvPr id="780" name="Google Shape;780;p149"/>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781" name="Google Shape;781;p149"/>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1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Content 1">
  <p:cSld name="1_Three Content">
    <p:spTree>
      <p:nvGrpSpPr>
        <p:cNvPr id="782" name="Shape 782"/>
        <p:cNvGrpSpPr/>
        <p:nvPr/>
      </p:nvGrpSpPr>
      <p:grpSpPr>
        <a:xfrm>
          <a:off x="0" y="0"/>
          <a:ext cx="0" cy="0"/>
          <a:chOff x="0" y="0"/>
          <a:chExt cx="0" cy="0"/>
        </a:xfrm>
      </p:grpSpPr>
      <p:sp>
        <p:nvSpPr>
          <p:cNvPr id="783" name="Google Shape;783;p150"/>
          <p:cNvSpPr txBox="1"/>
          <p:nvPr>
            <p:ph idx="1" type="body"/>
          </p:nvPr>
        </p:nvSpPr>
        <p:spPr>
          <a:xfrm>
            <a:off x="457200" y="1577579"/>
            <a:ext cx="25605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84" name="Google Shape;784;p150"/>
          <p:cNvSpPr txBox="1"/>
          <p:nvPr>
            <p:ph idx="2" type="body"/>
          </p:nvPr>
        </p:nvSpPr>
        <p:spPr>
          <a:xfrm>
            <a:off x="3292475" y="1577579"/>
            <a:ext cx="25590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85" name="Google Shape;785;p150"/>
          <p:cNvSpPr txBox="1"/>
          <p:nvPr>
            <p:ph idx="3" type="body"/>
          </p:nvPr>
        </p:nvSpPr>
        <p:spPr>
          <a:xfrm>
            <a:off x="6126163" y="1577579"/>
            <a:ext cx="25605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86" name="Google Shape;786;p150"/>
          <p:cNvSpPr txBox="1"/>
          <p:nvPr>
            <p:ph type="title"/>
          </p:nvPr>
        </p:nvSpPr>
        <p:spPr>
          <a:xfrm>
            <a:off x="457200" y="342900"/>
            <a:ext cx="8229600" cy="1028700"/>
          </a:xfrm>
          <a:prstGeom prst="rect">
            <a:avLst/>
          </a:prstGeom>
          <a:noFill/>
          <a:ln>
            <a:noFill/>
          </a:ln>
        </p:spPr>
        <p:txBody>
          <a:bodyPr anchorCtr="0" anchor="t" bIns="0" lIns="0" spcFirstLastPara="1" rIns="0" wrap="square" tIns="0">
            <a:noAutofit/>
          </a:bodyPr>
          <a:lstStyle>
            <a:lvl1pPr lvl="0" marR="0" rtl="0" algn="l">
              <a:lnSpc>
                <a:spcPct val="85000"/>
              </a:lnSpc>
              <a:spcBef>
                <a:spcPts val="0"/>
              </a:spcBef>
              <a:spcAft>
                <a:spcPts val="0"/>
              </a:spcAft>
              <a:buClr>
                <a:schemeClr val="dk1"/>
              </a:buClr>
              <a:buSzPts val="2800"/>
              <a:buFont typeface="Georgia"/>
              <a:buNone/>
              <a:defRPr b="0" i="0" sz="2800" u="none" cap="none" strike="noStrike">
                <a:solidFill>
                  <a:schemeClr val="dk1"/>
                </a:solidFill>
                <a:latin typeface="Georgia"/>
                <a:ea typeface="Georgia"/>
                <a:cs typeface="Georgia"/>
                <a:sym typeface="Georgia"/>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
        <p:nvSpPr>
          <p:cNvPr id="787" name="Google Shape;787;p150"/>
          <p:cNvSpPr txBox="1"/>
          <p:nvPr>
            <p:ph idx="12" type="sldNum"/>
          </p:nvPr>
        </p:nvSpPr>
        <p:spPr>
          <a:xfrm>
            <a:off x="6126163" y="4869180"/>
            <a:ext cx="2560500" cy="102900"/>
          </a:xfrm>
          <a:prstGeom prst="rect">
            <a:avLst/>
          </a:prstGeom>
          <a:noFill/>
          <a:ln>
            <a:noFill/>
          </a:ln>
        </p:spPr>
        <p:txBody>
          <a:bodyPr anchorCtr="0" anchor="b" bIns="0" lIns="0" spcFirstLastPara="1" rIns="0" wrap="square" tIns="0">
            <a:noAutofit/>
          </a:bodyPr>
          <a:lstStyle>
            <a:lvl1pPr indent="0" lvl="0"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1pPr>
            <a:lvl2pPr indent="0" lvl="1"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2pPr>
            <a:lvl3pPr indent="0" lvl="2"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3pPr>
            <a:lvl4pPr indent="0" lvl="3"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4pPr>
            <a:lvl5pPr indent="0" lvl="4"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5pPr>
            <a:lvl6pPr indent="0" lvl="5"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6pPr>
            <a:lvl7pPr indent="0" lvl="6"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7pPr>
            <a:lvl8pPr indent="0" lvl="7"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8pPr>
            <a:lvl9pPr indent="0" lvl="8"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Content 1 1">
  <p:cSld name="1_Three Content_1">
    <p:spTree>
      <p:nvGrpSpPr>
        <p:cNvPr id="788" name="Shape 788"/>
        <p:cNvGrpSpPr/>
        <p:nvPr/>
      </p:nvGrpSpPr>
      <p:grpSpPr>
        <a:xfrm>
          <a:off x="0" y="0"/>
          <a:ext cx="0" cy="0"/>
          <a:chOff x="0" y="0"/>
          <a:chExt cx="0" cy="0"/>
        </a:xfrm>
      </p:grpSpPr>
      <p:sp>
        <p:nvSpPr>
          <p:cNvPr id="789" name="Google Shape;789;p151"/>
          <p:cNvSpPr txBox="1"/>
          <p:nvPr>
            <p:ph idx="1" type="body"/>
          </p:nvPr>
        </p:nvSpPr>
        <p:spPr>
          <a:xfrm>
            <a:off x="457200" y="1577579"/>
            <a:ext cx="25605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90" name="Google Shape;790;p151"/>
          <p:cNvSpPr txBox="1"/>
          <p:nvPr>
            <p:ph idx="2" type="body"/>
          </p:nvPr>
        </p:nvSpPr>
        <p:spPr>
          <a:xfrm>
            <a:off x="3292475" y="1577579"/>
            <a:ext cx="25590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91" name="Google Shape;791;p151"/>
          <p:cNvSpPr txBox="1"/>
          <p:nvPr>
            <p:ph idx="3" type="body"/>
          </p:nvPr>
        </p:nvSpPr>
        <p:spPr>
          <a:xfrm>
            <a:off x="6126163" y="1577579"/>
            <a:ext cx="2560500" cy="3051600"/>
          </a:xfrm>
          <a:prstGeom prst="rect">
            <a:avLst/>
          </a:prstGeom>
          <a:noFill/>
          <a:ln>
            <a:noFill/>
          </a:ln>
        </p:spPr>
        <p:txBody>
          <a:bodyPr anchorCtr="0" anchor="t" bIns="0" lIns="0" spcFirstLastPara="1" rIns="0" wrap="square" tIns="0">
            <a:noAutofit/>
          </a:bodyPr>
          <a:lstStyle>
            <a:lvl1pPr indent="-317500" lvl="0" marL="457200" marR="0" rtl="0" algn="l">
              <a:lnSpc>
                <a:spcPct val="100000"/>
              </a:lnSpc>
              <a:spcBef>
                <a:spcPts val="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1pPr>
            <a:lvl2pPr indent="-317500" lvl="1" marL="914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2pPr>
            <a:lvl3pPr indent="-317500" lvl="2" marL="1371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100000"/>
              </a:lnSpc>
              <a:spcBef>
                <a:spcPts val="6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100000"/>
              </a:lnSpc>
              <a:spcBef>
                <a:spcPts val="600"/>
              </a:spcBef>
              <a:spcAft>
                <a:spcPts val="60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92" name="Google Shape;792;p151"/>
          <p:cNvSpPr txBox="1"/>
          <p:nvPr>
            <p:ph type="title"/>
          </p:nvPr>
        </p:nvSpPr>
        <p:spPr>
          <a:xfrm>
            <a:off x="457200" y="342900"/>
            <a:ext cx="8229600" cy="1028700"/>
          </a:xfrm>
          <a:prstGeom prst="rect">
            <a:avLst/>
          </a:prstGeom>
          <a:noFill/>
          <a:ln>
            <a:noFill/>
          </a:ln>
        </p:spPr>
        <p:txBody>
          <a:bodyPr anchorCtr="0" anchor="t" bIns="0" lIns="0" spcFirstLastPara="1" rIns="0" wrap="square" tIns="0">
            <a:noAutofit/>
          </a:bodyPr>
          <a:lstStyle>
            <a:lvl1pPr lvl="0" marR="0" rtl="0" algn="l">
              <a:lnSpc>
                <a:spcPct val="85000"/>
              </a:lnSpc>
              <a:spcBef>
                <a:spcPts val="0"/>
              </a:spcBef>
              <a:spcAft>
                <a:spcPts val="0"/>
              </a:spcAft>
              <a:buClr>
                <a:schemeClr val="dk1"/>
              </a:buClr>
              <a:buSzPts val="2800"/>
              <a:buFont typeface="Georgia"/>
              <a:buNone/>
              <a:defRPr b="0" i="0" sz="2800" u="none" cap="none" strike="noStrike">
                <a:solidFill>
                  <a:schemeClr val="dk1"/>
                </a:solidFill>
                <a:latin typeface="Georgia"/>
                <a:ea typeface="Georgia"/>
                <a:cs typeface="Georgia"/>
                <a:sym typeface="Georgia"/>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
        <p:nvSpPr>
          <p:cNvPr id="793" name="Google Shape;793;p151"/>
          <p:cNvSpPr txBox="1"/>
          <p:nvPr>
            <p:ph idx="12" type="sldNum"/>
          </p:nvPr>
        </p:nvSpPr>
        <p:spPr>
          <a:xfrm>
            <a:off x="6126163" y="4869180"/>
            <a:ext cx="2560500" cy="102900"/>
          </a:xfrm>
          <a:prstGeom prst="rect">
            <a:avLst/>
          </a:prstGeom>
          <a:noFill/>
          <a:ln>
            <a:noFill/>
          </a:ln>
        </p:spPr>
        <p:txBody>
          <a:bodyPr anchorCtr="0" anchor="b" bIns="0" lIns="0" spcFirstLastPara="1" rIns="0" wrap="square" tIns="0">
            <a:noAutofit/>
          </a:bodyPr>
          <a:lstStyle>
            <a:lvl1pPr indent="0" lvl="0"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1pPr>
            <a:lvl2pPr indent="0" lvl="1"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2pPr>
            <a:lvl3pPr indent="0" lvl="2"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3pPr>
            <a:lvl4pPr indent="0" lvl="3"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4pPr>
            <a:lvl5pPr indent="0" lvl="4"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5pPr>
            <a:lvl6pPr indent="0" lvl="5"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6pPr>
            <a:lvl7pPr indent="0" lvl="6"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7pPr>
            <a:lvl8pPr indent="0" lvl="7"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8pPr>
            <a:lvl9pPr indent="0" lvl="8" marL="0" marR="0" rtl="0" algn="r">
              <a:spcBef>
                <a:spcPts val="0"/>
              </a:spcBef>
              <a:spcAft>
                <a:spcPts val="0"/>
              </a:spcAft>
              <a:buClr>
                <a:schemeClr val="dk1"/>
              </a:buClr>
              <a:buSzPts val="700"/>
              <a:buFont typeface="Arial"/>
              <a:buNone/>
              <a:defRPr b="0" i="0" sz="7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6">
  <p:cSld name="CUSTOM_2_2_7">
    <p:spTree>
      <p:nvGrpSpPr>
        <p:cNvPr id="794" name="Shape 794"/>
        <p:cNvGrpSpPr/>
        <p:nvPr/>
      </p:nvGrpSpPr>
      <p:grpSpPr>
        <a:xfrm>
          <a:off x="0" y="0"/>
          <a:ext cx="0" cy="0"/>
          <a:chOff x="0" y="0"/>
          <a:chExt cx="0" cy="0"/>
        </a:xfrm>
      </p:grpSpPr>
    </p:spTree>
  </p:cSld>
  <p:clrMapOvr>
    <a:masterClrMapping/>
  </p:clrMapOvr>
</p:sldLayout>
</file>

<file path=ppt/slideLayouts/slideLayout1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3 1">
  <p:cSld name="SECTION_HEADER_3">
    <p:spTree>
      <p:nvGrpSpPr>
        <p:cNvPr id="795" name="Shape 795"/>
        <p:cNvGrpSpPr/>
        <p:nvPr/>
      </p:nvGrpSpPr>
      <p:grpSpPr>
        <a:xfrm>
          <a:off x="0" y="0"/>
          <a:ext cx="0" cy="0"/>
          <a:chOff x="0" y="0"/>
          <a:chExt cx="0" cy="0"/>
        </a:xfrm>
      </p:grpSpPr>
      <p:sp>
        <p:nvSpPr>
          <p:cNvPr id="796" name="Google Shape;796;p15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797" name="Google Shape;797;p15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7">
  <p:cSld name="CUSTOM_2_2_8">
    <p:spTree>
      <p:nvGrpSpPr>
        <p:cNvPr id="798" name="Shape 798"/>
        <p:cNvGrpSpPr/>
        <p:nvPr/>
      </p:nvGrpSpPr>
      <p:grpSpPr>
        <a:xfrm>
          <a:off x="0" y="0"/>
          <a:ext cx="0" cy="0"/>
          <a:chOff x="0" y="0"/>
          <a:chExt cx="0" cy="0"/>
        </a:xfrm>
      </p:grpSpPr>
    </p:spTree>
  </p:cSld>
  <p:clrMapOvr>
    <a:masterClrMapping/>
  </p:clrMapOvr>
</p:sldLayout>
</file>

<file path=ppt/slideLayouts/slideLayout1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p:cSld name="CUSTOM_26_1">
    <p:spTree>
      <p:nvGrpSpPr>
        <p:cNvPr id="799" name="Shape 799"/>
        <p:cNvGrpSpPr/>
        <p:nvPr/>
      </p:nvGrpSpPr>
      <p:grpSpPr>
        <a:xfrm>
          <a:off x="0" y="0"/>
          <a:ext cx="0" cy="0"/>
          <a:chOff x="0" y="0"/>
          <a:chExt cx="0" cy="0"/>
        </a:xfrm>
      </p:grpSpPr>
      <p:pic>
        <p:nvPicPr>
          <p:cNvPr id="800" name="Google Shape;800;p155"/>
          <p:cNvPicPr preferRelativeResize="0"/>
          <p:nvPr/>
        </p:nvPicPr>
        <p:blipFill rotWithShape="1">
          <a:blip r:embed="rId2">
            <a:alphaModFix amt="64000"/>
          </a:blip>
          <a:srcRect b="5468" l="3329" r="3151" t="5317"/>
          <a:stretch/>
        </p:blipFill>
        <p:spPr>
          <a:xfrm>
            <a:off x="0" y="0"/>
            <a:ext cx="9155630" cy="5143500"/>
          </a:xfrm>
          <a:prstGeom prst="rect">
            <a:avLst/>
          </a:prstGeom>
          <a:noFill/>
          <a:ln>
            <a:noFill/>
          </a:ln>
        </p:spPr>
      </p:pic>
      <p:pic>
        <p:nvPicPr>
          <p:cNvPr id="801" name="Google Shape;801;p155"/>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2">
  <p:cSld name="CUSTOM_26_1_2">
    <p:spTree>
      <p:nvGrpSpPr>
        <p:cNvPr id="802" name="Shape 802"/>
        <p:cNvGrpSpPr/>
        <p:nvPr/>
      </p:nvGrpSpPr>
      <p:grpSpPr>
        <a:xfrm>
          <a:off x="0" y="0"/>
          <a:ext cx="0" cy="0"/>
          <a:chOff x="0" y="0"/>
          <a:chExt cx="0" cy="0"/>
        </a:xfrm>
      </p:grpSpPr>
      <p:pic>
        <p:nvPicPr>
          <p:cNvPr id="803" name="Google Shape;803;p156"/>
          <p:cNvPicPr preferRelativeResize="0"/>
          <p:nvPr/>
        </p:nvPicPr>
        <p:blipFill rotWithShape="1">
          <a:blip r:embed="rId2">
            <a:alphaModFix amt="31000"/>
          </a:blip>
          <a:srcRect b="5536" l="3212" r="3390" t="5456"/>
          <a:stretch/>
        </p:blipFill>
        <p:spPr>
          <a:xfrm>
            <a:off x="0" y="0"/>
            <a:ext cx="9164754" cy="5143500"/>
          </a:xfrm>
          <a:prstGeom prst="rect">
            <a:avLst/>
          </a:prstGeom>
          <a:noFill/>
          <a:ln>
            <a:noFill/>
          </a:ln>
        </p:spPr>
      </p:pic>
      <p:pic>
        <p:nvPicPr>
          <p:cNvPr id="804" name="Google Shape;804;p156"/>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3">
  <p:cSld name="CUSTOM_17_4">
    <p:spTree>
      <p:nvGrpSpPr>
        <p:cNvPr id="805" name="Shape 805"/>
        <p:cNvGrpSpPr/>
        <p:nvPr/>
      </p:nvGrpSpPr>
      <p:grpSpPr>
        <a:xfrm>
          <a:off x="0" y="0"/>
          <a:ext cx="0" cy="0"/>
          <a:chOff x="0" y="0"/>
          <a:chExt cx="0" cy="0"/>
        </a:xfrm>
      </p:grpSpPr>
      <p:pic>
        <p:nvPicPr>
          <p:cNvPr id="806" name="Google Shape;806;p157"/>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807" name="Google Shape;807;p157"/>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808" name="Google Shape;808;p157"/>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pic>
        <p:nvPicPr>
          <p:cNvPr id="809" name="Google Shape;809;p157"/>
          <p:cNvPicPr preferRelativeResize="0"/>
          <p:nvPr/>
        </p:nvPicPr>
        <p:blipFill rotWithShape="1">
          <a:blip r:embed="rId5">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1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3 2">
  <p:cSld name="CUSTOM_26_1_3_2">
    <p:spTree>
      <p:nvGrpSpPr>
        <p:cNvPr id="810" name="Shape 810"/>
        <p:cNvGrpSpPr/>
        <p:nvPr/>
      </p:nvGrpSpPr>
      <p:grpSpPr>
        <a:xfrm>
          <a:off x="0" y="0"/>
          <a:ext cx="0" cy="0"/>
          <a:chOff x="0" y="0"/>
          <a:chExt cx="0" cy="0"/>
        </a:xfrm>
      </p:grpSpPr>
      <p:pic>
        <p:nvPicPr>
          <p:cNvPr id="811" name="Google Shape;811;p158"/>
          <p:cNvPicPr preferRelativeResize="0"/>
          <p:nvPr/>
        </p:nvPicPr>
        <p:blipFill rotWithShape="1">
          <a:blip r:embed="rId2">
            <a:alphaModFix/>
          </a:blip>
          <a:srcRect b="5608" l="3211" r="3155" t="5652"/>
          <a:stretch/>
        </p:blipFill>
        <p:spPr>
          <a:xfrm flipH="1">
            <a:off x="0" y="0"/>
            <a:ext cx="9209083" cy="5143501"/>
          </a:xfrm>
          <a:prstGeom prst="rect">
            <a:avLst/>
          </a:prstGeom>
          <a:noFill/>
          <a:ln>
            <a:noFill/>
          </a:ln>
        </p:spPr>
      </p:pic>
      <p:pic>
        <p:nvPicPr>
          <p:cNvPr id="812" name="Google Shape;812;p158"/>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3">
  <p:cSld name="CUSTOM_26_1_3_3">
    <p:spTree>
      <p:nvGrpSpPr>
        <p:cNvPr id="813" name="Shape 813"/>
        <p:cNvGrpSpPr/>
        <p:nvPr/>
      </p:nvGrpSpPr>
      <p:grpSpPr>
        <a:xfrm>
          <a:off x="0" y="0"/>
          <a:ext cx="0" cy="0"/>
          <a:chOff x="0" y="0"/>
          <a:chExt cx="0" cy="0"/>
        </a:xfrm>
      </p:grpSpPr>
      <p:pic>
        <p:nvPicPr>
          <p:cNvPr id="814" name="Google Shape;814;p159"/>
          <p:cNvPicPr preferRelativeResize="0"/>
          <p:nvPr/>
        </p:nvPicPr>
        <p:blipFill rotWithShape="1">
          <a:blip r:embed="rId2">
            <a:alphaModFix amt="82000"/>
          </a:blip>
          <a:srcRect b="5608" l="3211" r="3155" t="5652"/>
          <a:stretch/>
        </p:blipFill>
        <p:spPr>
          <a:xfrm>
            <a:off x="0" y="0"/>
            <a:ext cx="9209083" cy="5143501"/>
          </a:xfrm>
          <a:prstGeom prst="rect">
            <a:avLst/>
          </a:prstGeom>
          <a:noFill/>
          <a:ln>
            <a:noFill/>
          </a:ln>
        </p:spPr>
      </p:pic>
      <p:pic>
        <p:nvPicPr>
          <p:cNvPr id="815" name="Google Shape;815;p159"/>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1 1 1">
  <p:cSld name="CUSTOM_26_1_1">
    <p:spTree>
      <p:nvGrpSpPr>
        <p:cNvPr id="816" name="Shape 816"/>
        <p:cNvGrpSpPr/>
        <p:nvPr/>
      </p:nvGrpSpPr>
      <p:grpSpPr>
        <a:xfrm>
          <a:off x="0" y="0"/>
          <a:ext cx="0" cy="0"/>
          <a:chOff x="0" y="0"/>
          <a:chExt cx="0" cy="0"/>
        </a:xfrm>
      </p:grpSpPr>
      <p:pic>
        <p:nvPicPr>
          <p:cNvPr id="817" name="Google Shape;817;p160"/>
          <p:cNvPicPr preferRelativeResize="0"/>
          <p:nvPr/>
        </p:nvPicPr>
        <p:blipFill rotWithShape="1">
          <a:blip r:embed="rId2">
            <a:alphaModFix/>
          </a:blip>
          <a:srcRect b="5608" l="3211" r="3155" t="5652"/>
          <a:stretch/>
        </p:blipFill>
        <p:spPr>
          <a:xfrm flipH="1" rot="10800000">
            <a:off x="0" y="0"/>
            <a:ext cx="9209083" cy="5143501"/>
          </a:xfrm>
          <a:prstGeom prst="rect">
            <a:avLst/>
          </a:prstGeom>
          <a:noFill/>
          <a:ln>
            <a:noFill/>
          </a:ln>
        </p:spPr>
      </p:pic>
      <p:pic>
        <p:nvPicPr>
          <p:cNvPr id="818" name="Google Shape;818;p160"/>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p:cSld name="TITLE_AND_BODY_3_1_1_1">
    <p:bg>
      <p:bgPr>
        <a:solidFill>
          <a:schemeClr val="lt1"/>
        </a:solidFill>
      </p:bgPr>
    </p:bg>
    <p:spTree>
      <p:nvGrpSpPr>
        <p:cNvPr id="819" name="Shape 819"/>
        <p:cNvGrpSpPr/>
        <p:nvPr/>
      </p:nvGrpSpPr>
      <p:grpSpPr>
        <a:xfrm>
          <a:off x="0" y="0"/>
          <a:ext cx="0" cy="0"/>
          <a:chOff x="0" y="0"/>
          <a:chExt cx="0" cy="0"/>
        </a:xfrm>
      </p:grpSpPr>
      <p:pic>
        <p:nvPicPr>
          <p:cNvPr id="820" name="Google Shape;820;p161"/>
          <p:cNvPicPr preferRelativeResize="0"/>
          <p:nvPr/>
        </p:nvPicPr>
        <p:blipFill rotWithShape="1">
          <a:blip r:embed="rId2">
            <a:alphaModFix amt="40000"/>
          </a:blip>
          <a:srcRect b="0" l="14566" r="0" t="12449"/>
          <a:stretch/>
        </p:blipFill>
        <p:spPr>
          <a:xfrm flipH="1" rot="5400000">
            <a:off x="5581600" y="1581100"/>
            <a:ext cx="2847851" cy="4276950"/>
          </a:xfrm>
          <a:prstGeom prst="rect">
            <a:avLst/>
          </a:prstGeom>
          <a:noFill/>
          <a:ln>
            <a:noFill/>
          </a:ln>
        </p:spPr>
      </p:pic>
      <p:sp>
        <p:nvSpPr>
          <p:cNvPr id="821" name="Google Shape;821;p16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pic>
        <p:nvPicPr>
          <p:cNvPr id="822" name="Google Shape;822;p161"/>
          <p:cNvPicPr preferRelativeResize="0"/>
          <p:nvPr/>
        </p:nvPicPr>
        <p:blipFill rotWithShape="1">
          <a:blip r:embed="rId3">
            <a:alphaModFix amt="60000"/>
          </a:blip>
          <a:srcRect b="5967" l="7220" r="6816" t="3893"/>
          <a:stretch/>
        </p:blipFill>
        <p:spPr>
          <a:xfrm flipH="1" rot="-5400000">
            <a:off x="1996851" y="-2017251"/>
            <a:ext cx="5143501" cy="9150802"/>
          </a:xfrm>
          <a:prstGeom prst="rect">
            <a:avLst/>
          </a:prstGeom>
          <a:noFill/>
          <a:ln>
            <a:noFill/>
          </a:ln>
        </p:spPr>
      </p:pic>
    </p:spTree>
  </p:cSld>
  <p:clrMapOvr>
    <a:masterClrMapping/>
  </p:clrMapOvr>
</p:sldLayout>
</file>

<file path=ppt/slideLayouts/slideLayout1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1 1 1 1 1 1 1 1">
  <p:cSld name="TITLE_AND_BODY_3_1_1_1_1_1_1_1_1">
    <p:bg>
      <p:bgPr>
        <a:solidFill>
          <a:schemeClr val="lt1"/>
        </a:solidFill>
      </p:bgPr>
    </p:bg>
    <p:spTree>
      <p:nvGrpSpPr>
        <p:cNvPr id="823" name="Shape 823"/>
        <p:cNvGrpSpPr/>
        <p:nvPr/>
      </p:nvGrpSpPr>
      <p:grpSpPr>
        <a:xfrm>
          <a:off x="0" y="0"/>
          <a:ext cx="0" cy="0"/>
          <a:chOff x="0" y="0"/>
          <a:chExt cx="0" cy="0"/>
        </a:xfrm>
      </p:grpSpPr>
      <p:sp>
        <p:nvSpPr>
          <p:cNvPr id="824" name="Google Shape;824;p16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pic>
        <p:nvPicPr>
          <p:cNvPr id="825" name="Google Shape;825;p162"/>
          <p:cNvPicPr preferRelativeResize="0"/>
          <p:nvPr/>
        </p:nvPicPr>
        <p:blipFill>
          <a:blip r:embed="rId2">
            <a:alphaModFix amt="47000"/>
          </a:blip>
          <a:stretch>
            <a:fillRect/>
          </a:stretch>
        </p:blipFill>
        <p:spPr>
          <a:xfrm>
            <a:off x="6228597" y="6813"/>
            <a:ext cx="2915405" cy="5143499"/>
          </a:xfrm>
          <a:prstGeom prst="rect">
            <a:avLst/>
          </a:prstGeom>
          <a:noFill/>
          <a:ln>
            <a:noFill/>
          </a:ln>
        </p:spPr>
      </p:pic>
      <p:pic>
        <p:nvPicPr>
          <p:cNvPr id="826" name="Google Shape;826;p162"/>
          <p:cNvPicPr preferRelativeResize="0"/>
          <p:nvPr/>
        </p:nvPicPr>
        <p:blipFill rotWithShape="1">
          <a:blip r:embed="rId3">
            <a:alphaModFix amt="69000"/>
          </a:blip>
          <a:srcRect b="5968" l="4942" r="7728" t="3320"/>
          <a:stretch/>
        </p:blipFill>
        <p:spPr>
          <a:xfrm flipH="1" rot="5400000">
            <a:off x="1976437" y="-1990036"/>
            <a:ext cx="5184325" cy="9137198"/>
          </a:xfrm>
          <a:prstGeom prst="rect">
            <a:avLst/>
          </a:prstGeom>
          <a:noFill/>
          <a:ln>
            <a:noFill/>
          </a:ln>
        </p:spPr>
      </p:pic>
    </p:spTree>
  </p:cSld>
  <p:clrMapOvr>
    <a:masterClrMapping/>
  </p:clrMapOvr>
</p:sldLayout>
</file>

<file path=ppt/slideLayouts/slideLayout1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F5FDFC"/>
        </a:solidFill>
      </p:bgPr>
    </p:bg>
    <p:spTree>
      <p:nvGrpSpPr>
        <p:cNvPr id="831" name="Shape 831"/>
        <p:cNvGrpSpPr/>
        <p:nvPr/>
      </p:nvGrpSpPr>
      <p:grpSpPr>
        <a:xfrm>
          <a:off x="0" y="0"/>
          <a:ext cx="0" cy="0"/>
          <a:chOff x="0" y="0"/>
          <a:chExt cx="0" cy="0"/>
        </a:xfrm>
      </p:grpSpPr>
      <p:sp>
        <p:nvSpPr>
          <p:cNvPr id="832" name="Google Shape;832;p164"/>
          <p:cNvSpPr/>
          <p:nvPr/>
        </p:nvSpPr>
        <p:spPr>
          <a:xfrm rot="-4500017">
            <a:off x="-732627" y="-1004473"/>
            <a:ext cx="5820004" cy="5601983"/>
          </a:xfrm>
          <a:prstGeom prst="roundRect">
            <a:avLst>
              <a:gd fmla="val 50000" name="adj"/>
            </a:avLst>
          </a:prstGeom>
          <a:solidFill>
            <a:srgbClr val="D5EE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3" name="Google Shape;833;p164"/>
          <p:cNvSpPr/>
          <p:nvPr/>
        </p:nvSpPr>
        <p:spPr>
          <a:xfrm rot="-4500000">
            <a:off x="-187449" y="-875741"/>
            <a:ext cx="5601983" cy="5601983"/>
          </a:xfrm>
          <a:prstGeom prst="ellipse">
            <a:avLst/>
          </a:prstGeom>
          <a:noFill/>
          <a:ln cap="flat" cmpd="sng" w="19050">
            <a:solidFill>
              <a:srgbClr val="84B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4" name="Google Shape;834;p164"/>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835" name="Google Shape;835;p164"/>
          <p:cNvPicPr preferRelativeResize="0"/>
          <p:nvPr/>
        </p:nvPicPr>
        <p:blipFill>
          <a:blip r:embed="rId2">
            <a:alphaModFix/>
          </a:blip>
          <a:stretch>
            <a:fillRect/>
          </a:stretch>
        </p:blipFill>
        <p:spPr>
          <a:xfrm>
            <a:off x="520325" y="501500"/>
            <a:ext cx="939103" cy="939100"/>
          </a:xfrm>
          <a:prstGeom prst="rect">
            <a:avLst/>
          </a:prstGeom>
          <a:noFill/>
          <a:ln>
            <a:noFill/>
          </a:ln>
        </p:spPr>
      </p:pic>
      <p:sp>
        <p:nvSpPr>
          <p:cNvPr id="836" name="Google Shape;836;p164"/>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837" name="Google Shape;837;p164"/>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1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p:cSld name="TITLE_1_1">
    <p:bg>
      <p:bgPr>
        <a:solidFill>
          <a:srgbClr val="D1EAE6"/>
        </a:solidFill>
      </p:bgPr>
    </p:bg>
    <p:spTree>
      <p:nvGrpSpPr>
        <p:cNvPr id="838" name="Shape 838"/>
        <p:cNvGrpSpPr/>
        <p:nvPr/>
      </p:nvGrpSpPr>
      <p:grpSpPr>
        <a:xfrm>
          <a:off x="0" y="0"/>
          <a:ext cx="0" cy="0"/>
          <a:chOff x="0" y="0"/>
          <a:chExt cx="0" cy="0"/>
        </a:xfrm>
      </p:grpSpPr>
      <p:sp>
        <p:nvSpPr>
          <p:cNvPr id="839" name="Google Shape;839;p165"/>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840" name="Google Shape;840;p165"/>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841" name="Google Shape;841;p165"/>
          <p:cNvPicPr preferRelativeResize="0"/>
          <p:nvPr/>
        </p:nvPicPr>
        <p:blipFill>
          <a:blip r:embed="rId3">
            <a:alphaModFix/>
          </a:blip>
          <a:stretch>
            <a:fillRect/>
          </a:stretch>
        </p:blipFill>
        <p:spPr>
          <a:xfrm>
            <a:off x="4259525" y="1161100"/>
            <a:ext cx="4726776" cy="2821299"/>
          </a:xfrm>
          <a:prstGeom prst="rect">
            <a:avLst/>
          </a:prstGeom>
          <a:noFill/>
          <a:ln>
            <a:noFill/>
          </a:ln>
        </p:spPr>
      </p:pic>
      <p:pic>
        <p:nvPicPr>
          <p:cNvPr id="842" name="Google Shape;842;p165"/>
          <p:cNvPicPr preferRelativeResize="0"/>
          <p:nvPr/>
        </p:nvPicPr>
        <p:blipFill>
          <a:blip r:embed="rId4">
            <a:alphaModFix/>
          </a:blip>
          <a:stretch>
            <a:fillRect/>
          </a:stretch>
        </p:blipFill>
        <p:spPr>
          <a:xfrm>
            <a:off x="1702250" y="4507350"/>
            <a:ext cx="1097280" cy="570586"/>
          </a:xfrm>
          <a:prstGeom prst="rect">
            <a:avLst/>
          </a:prstGeom>
          <a:noFill/>
          <a:ln>
            <a:noFill/>
          </a:ln>
        </p:spPr>
      </p:pic>
      <p:pic>
        <p:nvPicPr>
          <p:cNvPr id="843" name="Google Shape;843;p165"/>
          <p:cNvPicPr preferRelativeResize="0"/>
          <p:nvPr/>
        </p:nvPicPr>
        <p:blipFill>
          <a:blip r:embed="rId5">
            <a:alphaModFix/>
          </a:blip>
          <a:stretch>
            <a:fillRect/>
          </a:stretch>
        </p:blipFill>
        <p:spPr>
          <a:xfrm>
            <a:off x="-65312" y="4507338"/>
            <a:ext cx="1097280" cy="570586"/>
          </a:xfrm>
          <a:prstGeom prst="rect">
            <a:avLst/>
          </a:prstGeom>
          <a:noFill/>
          <a:ln>
            <a:noFill/>
          </a:ln>
        </p:spPr>
      </p:pic>
      <p:pic>
        <p:nvPicPr>
          <p:cNvPr id="844" name="Google Shape;844;p165"/>
          <p:cNvPicPr preferRelativeResize="0"/>
          <p:nvPr/>
        </p:nvPicPr>
        <p:blipFill>
          <a:blip r:embed="rId6">
            <a:alphaModFix/>
          </a:blip>
          <a:stretch>
            <a:fillRect/>
          </a:stretch>
        </p:blipFill>
        <p:spPr>
          <a:xfrm>
            <a:off x="3605388" y="4507338"/>
            <a:ext cx="1097280" cy="570586"/>
          </a:xfrm>
          <a:prstGeom prst="rect">
            <a:avLst/>
          </a:prstGeom>
          <a:noFill/>
          <a:ln>
            <a:noFill/>
          </a:ln>
        </p:spPr>
      </p:pic>
      <p:pic>
        <p:nvPicPr>
          <p:cNvPr id="845" name="Google Shape;845;p165"/>
          <p:cNvPicPr preferRelativeResize="0"/>
          <p:nvPr/>
        </p:nvPicPr>
        <p:blipFill>
          <a:blip r:embed="rId7">
            <a:alphaModFix/>
          </a:blip>
          <a:stretch>
            <a:fillRect/>
          </a:stretch>
        </p:blipFill>
        <p:spPr>
          <a:xfrm>
            <a:off x="2635463" y="4507338"/>
            <a:ext cx="1097280" cy="570586"/>
          </a:xfrm>
          <a:prstGeom prst="rect">
            <a:avLst/>
          </a:prstGeom>
          <a:noFill/>
          <a:ln>
            <a:noFill/>
          </a:ln>
        </p:spPr>
      </p:pic>
      <p:pic>
        <p:nvPicPr>
          <p:cNvPr id="846" name="Google Shape;846;p165"/>
          <p:cNvPicPr preferRelativeResize="0"/>
          <p:nvPr/>
        </p:nvPicPr>
        <p:blipFill>
          <a:blip r:embed="rId8">
            <a:alphaModFix/>
          </a:blip>
          <a:stretch>
            <a:fillRect/>
          </a:stretch>
        </p:blipFill>
        <p:spPr>
          <a:xfrm>
            <a:off x="7883438" y="4507338"/>
            <a:ext cx="1097280" cy="570586"/>
          </a:xfrm>
          <a:prstGeom prst="rect">
            <a:avLst/>
          </a:prstGeom>
          <a:noFill/>
          <a:ln>
            <a:noFill/>
          </a:ln>
        </p:spPr>
      </p:pic>
      <p:pic>
        <p:nvPicPr>
          <p:cNvPr id="847" name="Google Shape;847;p165"/>
          <p:cNvPicPr preferRelativeResize="0"/>
          <p:nvPr/>
        </p:nvPicPr>
        <p:blipFill>
          <a:blip r:embed="rId9">
            <a:alphaModFix/>
          </a:blip>
          <a:stretch>
            <a:fillRect/>
          </a:stretch>
        </p:blipFill>
        <p:spPr>
          <a:xfrm>
            <a:off x="760838" y="4507338"/>
            <a:ext cx="1097280" cy="570586"/>
          </a:xfrm>
          <a:prstGeom prst="rect">
            <a:avLst/>
          </a:prstGeom>
          <a:noFill/>
          <a:ln>
            <a:noFill/>
          </a:ln>
        </p:spPr>
      </p:pic>
      <p:pic>
        <p:nvPicPr>
          <p:cNvPr id="848" name="Google Shape;848;p165"/>
          <p:cNvPicPr preferRelativeResize="0"/>
          <p:nvPr/>
        </p:nvPicPr>
        <p:blipFill>
          <a:blip r:embed="rId10">
            <a:alphaModFix/>
          </a:blip>
          <a:stretch>
            <a:fillRect/>
          </a:stretch>
        </p:blipFill>
        <p:spPr>
          <a:xfrm>
            <a:off x="6786163" y="4506436"/>
            <a:ext cx="1097276" cy="572412"/>
          </a:xfrm>
          <a:prstGeom prst="rect">
            <a:avLst/>
          </a:prstGeom>
          <a:noFill/>
          <a:ln>
            <a:noFill/>
          </a:ln>
        </p:spPr>
      </p:pic>
      <p:pic>
        <p:nvPicPr>
          <p:cNvPr id="849" name="Google Shape;849;p165"/>
          <p:cNvPicPr preferRelativeResize="0"/>
          <p:nvPr/>
        </p:nvPicPr>
        <p:blipFill>
          <a:blip r:embed="rId11">
            <a:alphaModFix/>
          </a:blip>
          <a:stretch>
            <a:fillRect/>
          </a:stretch>
        </p:blipFill>
        <p:spPr>
          <a:xfrm>
            <a:off x="4577164" y="4517975"/>
            <a:ext cx="1358536" cy="570575"/>
          </a:xfrm>
          <a:prstGeom prst="rect">
            <a:avLst/>
          </a:prstGeom>
          <a:noFill/>
          <a:ln>
            <a:noFill/>
          </a:ln>
        </p:spPr>
      </p:pic>
      <p:pic>
        <p:nvPicPr>
          <p:cNvPr id="850" name="Google Shape;850;p165"/>
          <p:cNvPicPr preferRelativeResize="0"/>
          <p:nvPr/>
        </p:nvPicPr>
        <p:blipFill>
          <a:blip r:embed="rId12">
            <a:alphaModFix/>
          </a:blip>
          <a:stretch>
            <a:fillRect/>
          </a:stretch>
        </p:blipFill>
        <p:spPr>
          <a:xfrm>
            <a:off x="5920289" y="4540839"/>
            <a:ext cx="745550" cy="503600"/>
          </a:xfrm>
          <a:prstGeom prst="rect">
            <a:avLst/>
          </a:prstGeom>
          <a:noFill/>
          <a:ln>
            <a:noFill/>
          </a:ln>
        </p:spPr>
      </p:pic>
      <p:sp>
        <p:nvSpPr>
          <p:cNvPr id="851" name="Google Shape;851;p165"/>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852" name="Google Shape;852;p165"/>
          <p:cNvSpPr/>
          <p:nvPr>
            <p:ph idx="2" type="pic"/>
          </p:nvPr>
        </p:nvSpPr>
        <p:spPr>
          <a:xfrm>
            <a:off x="1532225" y="599925"/>
            <a:ext cx="945300" cy="945300"/>
          </a:xfrm>
          <a:prstGeom prst="rect">
            <a:avLst/>
          </a:prstGeom>
          <a:noFill/>
          <a:ln>
            <a:noFill/>
          </a:ln>
        </p:spPr>
      </p:sp>
    </p:spTree>
  </p:cSld>
  <p:clrMapOvr>
    <a:masterClrMapping/>
  </p:clrMapOvr>
</p:sldLayout>
</file>

<file path=ppt/slideLayouts/slideLayout1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1">
  <p:cSld name="TITLE_1_1_1">
    <p:bg>
      <p:bgPr>
        <a:solidFill>
          <a:srgbClr val="D1EAE6"/>
        </a:solidFill>
      </p:bgPr>
    </p:bg>
    <p:spTree>
      <p:nvGrpSpPr>
        <p:cNvPr id="853" name="Shape 853"/>
        <p:cNvGrpSpPr/>
        <p:nvPr/>
      </p:nvGrpSpPr>
      <p:grpSpPr>
        <a:xfrm>
          <a:off x="0" y="0"/>
          <a:ext cx="0" cy="0"/>
          <a:chOff x="0" y="0"/>
          <a:chExt cx="0" cy="0"/>
        </a:xfrm>
      </p:grpSpPr>
      <p:sp>
        <p:nvSpPr>
          <p:cNvPr id="854" name="Google Shape;854;p166"/>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855" name="Google Shape;855;p166"/>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856" name="Google Shape;856;p166"/>
          <p:cNvPicPr preferRelativeResize="0"/>
          <p:nvPr/>
        </p:nvPicPr>
        <p:blipFill>
          <a:blip r:embed="rId3">
            <a:alphaModFix/>
          </a:blip>
          <a:stretch>
            <a:fillRect/>
          </a:stretch>
        </p:blipFill>
        <p:spPr>
          <a:xfrm>
            <a:off x="1702250" y="4507350"/>
            <a:ext cx="1097280" cy="570586"/>
          </a:xfrm>
          <a:prstGeom prst="rect">
            <a:avLst/>
          </a:prstGeom>
          <a:noFill/>
          <a:ln>
            <a:noFill/>
          </a:ln>
        </p:spPr>
      </p:pic>
      <p:pic>
        <p:nvPicPr>
          <p:cNvPr id="857" name="Google Shape;857;p166"/>
          <p:cNvPicPr preferRelativeResize="0"/>
          <p:nvPr/>
        </p:nvPicPr>
        <p:blipFill>
          <a:blip r:embed="rId4">
            <a:alphaModFix/>
          </a:blip>
          <a:stretch>
            <a:fillRect/>
          </a:stretch>
        </p:blipFill>
        <p:spPr>
          <a:xfrm>
            <a:off x="-65312" y="4507338"/>
            <a:ext cx="1097280" cy="570586"/>
          </a:xfrm>
          <a:prstGeom prst="rect">
            <a:avLst/>
          </a:prstGeom>
          <a:noFill/>
          <a:ln>
            <a:noFill/>
          </a:ln>
        </p:spPr>
      </p:pic>
      <p:pic>
        <p:nvPicPr>
          <p:cNvPr id="858" name="Google Shape;858;p166"/>
          <p:cNvPicPr preferRelativeResize="0"/>
          <p:nvPr/>
        </p:nvPicPr>
        <p:blipFill>
          <a:blip r:embed="rId5">
            <a:alphaModFix/>
          </a:blip>
          <a:stretch>
            <a:fillRect/>
          </a:stretch>
        </p:blipFill>
        <p:spPr>
          <a:xfrm>
            <a:off x="3605388" y="4507338"/>
            <a:ext cx="1097280" cy="570586"/>
          </a:xfrm>
          <a:prstGeom prst="rect">
            <a:avLst/>
          </a:prstGeom>
          <a:noFill/>
          <a:ln>
            <a:noFill/>
          </a:ln>
        </p:spPr>
      </p:pic>
      <p:pic>
        <p:nvPicPr>
          <p:cNvPr id="859" name="Google Shape;859;p166"/>
          <p:cNvPicPr preferRelativeResize="0"/>
          <p:nvPr/>
        </p:nvPicPr>
        <p:blipFill>
          <a:blip r:embed="rId6">
            <a:alphaModFix/>
          </a:blip>
          <a:stretch>
            <a:fillRect/>
          </a:stretch>
        </p:blipFill>
        <p:spPr>
          <a:xfrm>
            <a:off x="2635463" y="4507338"/>
            <a:ext cx="1097280" cy="570586"/>
          </a:xfrm>
          <a:prstGeom prst="rect">
            <a:avLst/>
          </a:prstGeom>
          <a:noFill/>
          <a:ln>
            <a:noFill/>
          </a:ln>
        </p:spPr>
      </p:pic>
      <p:pic>
        <p:nvPicPr>
          <p:cNvPr id="860" name="Google Shape;860;p166"/>
          <p:cNvPicPr preferRelativeResize="0"/>
          <p:nvPr/>
        </p:nvPicPr>
        <p:blipFill>
          <a:blip r:embed="rId7">
            <a:alphaModFix/>
          </a:blip>
          <a:stretch>
            <a:fillRect/>
          </a:stretch>
        </p:blipFill>
        <p:spPr>
          <a:xfrm>
            <a:off x="7883438" y="4507338"/>
            <a:ext cx="1097280" cy="570586"/>
          </a:xfrm>
          <a:prstGeom prst="rect">
            <a:avLst/>
          </a:prstGeom>
          <a:noFill/>
          <a:ln>
            <a:noFill/>
          </a:ln>
        </p:spPr>
      </p:pic>
      <p:pic>
        <p:nvPicPr>
          <p:cNvPr id="861" name="Google Shape;861;p166"/>
          <p:cNvPicPr preferRelativeResize="0"/>
          <p:nvPr/>
        </p:nvPicPr>
        <p:blipFill>
          <a:blip r:embed="rId8">
            <a:alphaModFix/>
          </a:blip>
          <a:stretch>
            <a:fillRect/>
          </a:stretch>
        </p:blipFill>
        <p:spPr>
          <a:xfrm>
            <a:off x="760838" y="4507338"/>
            <a:ext cx="1097280" cy="570586"/>
          </a:xfrm>
          <a:prstGeom prst="rect">
            <a:avLst/>
          </a:prstGeom>
          <a:noFill/>
          <a:ln>
            <a:noFill/>
          </a:ln>
        </p:spPr>
      </p:pic>
      <p:pic>
        <p:nvPicPr>
          <p:cNvPr id="862" name="Google Shape;862;p166"/>
          <p:cNvPicPr preferRelativeResize="0"/>
          <p:nvPr/>
        </p:nvPicPr>
        <p:blipFill>
          <a:blip r:embed="rId9">
            <a:alphaModFix/>
          </a:blip>
          <a:stretch>
            <a:fillRect/>
          </a:stretch>
        </p:blipFill>
        <p:spPr>
          <a:xfrm>
            <a:off x="6786163" y="4506436"/>
            <a:ext cx="1097276" cy="572412"/>
          </a:xfrm>
          <a:prstGeom prst="rect">
            <a:avLst/>
          </a:prstGeom>
          <a:noFill/>
          <a:ln>
            <a:noFill/>
          </a:ln>
        </p:spPr>
      </p:pic>
      <p:pic>
        <p:nvPicPr>
          <p:cNvPr id="863" name="Google Shape;863;p166"/>
          <p:cNvPicPr preferRelativeResize="0"/>
          <p:nvPr/>
        </p:nvPicPr>
        <p:blipFill>
          <a:blip r:embed="rId10">
            <a:alphaModFix/>
          </a:blip>
          <a:stretch>
            <a:fillRect/>
          </a:stretch>
        </p:blipFill>
        <p:spPr>
          <a:xfrm>
            <a:off x="4577164" y="4517975"/>
            <a:ext cx="1358536" cy="570575"/>
          </a:xfrm>
          <a:prstGeom prst="rect">
            <a:avLst/>
          </a:prstGeom>
          <a:noFill/>
          <a:ln>
            <a:noFill/>
          </a:ln>
        </p:spPr>
      </p:pic>
      <p:pic>
        <p:nvPicPr>
          <p:cNvPr id="864" name="Google Shape;864;p166"/>
          <p:cNvPicPr preferRelativeResize="0"/>
          <p:nvPr/>
        </p:nvPicPr>
        <p:blipFill>
          <a:blip r:embed="rId11">
            <a:alphaModFix/>
          </a:blip>
          <a:stretch>
            <a:fillRect/>
          </a:stretch>
        </p:blipFill>
        <p:spPr>
          <a:xfrm>
            <a:off x="5920289" y="4540839"/>
            <a:ext cx="745550" cy="503600"/>
          </a:xfrm>
          <a:prstGeom prst="rect">
            <a:avLst/>
          </a:prstGeom>
          <a:noFill/>
          <a:ln>
            <a:noFill/>
          </a:ln>
        </p:spPr>
      </p:pic>
      <p:sp>
        <p:nvSpPr>
          <p:cNvPr id="865" name="Google Shape;865;p166"/>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866" name="Google Shape;866;p166"/>
          <p:cNvSpPr/>
          <p:nvPr>
            <p:ph idx="2" type="pic"/>
          </p:nvPr>
        </p:nvSpPr>
        <p:spPr>
          <a:xfrm>
            <a:off x="1532225" y="599925"/>
            <a:ext cx="945300" cy="945300"/>
          </a:xfrm>
          <a:prstGeom prst="rect">
            <a:avLst/>
          </a:prstGeom>
          <a:noFill/>
          <a:ln>
            <a:noFill/>
          </a:ln>
        </p:spPr>
      </p:sp>
      <p:pic>
        <p:nvPicPr>
          <p:cNvPr id="867" name="Google Shape;867;p166"/>
          <p:cNvPicPr preferRelativeResize="0"/>
          <p:nvPr/>
        </p:nvPicPr>
        <p:blipFill>
          <a:blip r:embed="rId12">
            <a:alphaModFix/>
          </a:blip>
          <a:stretch>
            <a:fillRect/>
          </a:stretch>
        </p:blipFill>
        <p:spPr>
          <a:xfrm>
            <a:off x="4452376" y="1099673"/>
            <a:ext cx="4309924" cy="2944150"/>
          </a:xfrm>
          <a:prstGeom prst="rect">
            <a:avLst/>
          </a:prstGeom>
          <a:noFill/>
          <a:ln>
            <a:noFill/>
          </a:ln>
        </p:spPr>
      </p:pic>
    </p:spTree>
  </p:cSld>
  <p:clrMapOvr>
    <a:masterClrMapping/>
  </p:clrMapOvr>
</p:sldLayout>
</file>

<file path=ppt/slideLayouts/slideLayout1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868" name="Shape 868"/>
        <p:cNvGrpSpPr/>
        <p:nvPr/>
      </p:nvGrpSpPr>
      <p:grpSpPr>
        <a:xfrm>
          <a:off x="0" y="0"/>
          <a:ext cx="0" cy="0"/>
          <a:chOff x="0" y="0"/>
          <a:chExt cx="0" cy="0"/>
        </a:xfrm>
      </p:grpSpPr>
      <p:pic>
        <p:nvPicPr>
          <p:cNvPr id="869" name="Google Shape;869;p167"/>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870" name="Google Shape;870;p167"/>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871" name="Google Shape;871;p167"/>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1">
  <p:cSld name="MAIN_POINT_1_1">
    <p:bg>
      <p:bgPr>
        <a:solidFill>
          <a:schemeClr val="dk2"/>
        </a:solidFill>
      </p:bgPr>
    </p:bg>
    <p:spTree>
      <p:nvGrpSpPr>
        <p:cNvPr id="872" name="Shape 872"/>
        <p:cNvGrpSpPr/>
        <p:nvPr/>
      </p:nvGrpSpPr>
      <p:grpSpPr>
        <a:xfrm>
          <a:off x="0" y="0"/>
          <a:ext cx="0" cy="0"/>
          <a:chOff x="0" y="0"/>
          <a:chExt cx="0" cy="0"/>
        </a:xfrm>
      </p:grpSpPr>
      <p:sp>
        <p:nvSpPr>
          <p:cNvPr id="873" name="Google Shape;873;p168"/>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3600"/>
              <a:buFont typeface="Poppins"/>
              <a:buNone/>
              <a:defRPr b="1" sz="3600">
                <a:solidFill>
                  <a:schemeClr val="accent1"/>
                </a:solidFill>
                <a:latin typeface="Poppins"/>
                <a:ea typeface="Poppins"/>
                <a:cs typeface="Poppins"/>
                <a:sym typeface="Poppins"/>
              </a:defRPr>
            </a:lvl1pPr>
            <a:lvl2pPr lvl="1" rtl="0" algn="ctr">
              <a:spcBef>
                <a:spcPts val="0"/>
              </a:spcBef>
              <a:spcAft>
                <a:spcPts val="0"/>
              </a:spcAft>
              <a:buClr>
                <a:schemeClr val="accent1"/>
              </a:buClr>
              <a:buSzPts val="3600"/>
              <a:buNone/>
              <a:defRPr sz="3600">
                <a:solidFill>
                  <a:schemeClr val="accent1"/>
                </a:solidFill>
              </a:defRPr>
            </a:lvl2pPr>
            <a:lvl3pPr lvl="2" rtl="0" algn="ctr">
              <a:spcBef>
                <a:spcPts val="0"/>
              </a:spcBef>
              <a:spcAft>
                <a:spcPts val="0"/>
              </a:spcAft>
              <a:buClr>
                <a:schemeClr val="accent1"/>
              </a:buClr>
              <a:buSzPts val="3600"/>
              <a:buNone/>
              <a:defRPr sz="3600">
                <a:solidFill>
                  <a:schemeClr val="accent1"/>
                </a:solidFill>
              </a:defRPr>
            </a:lvl3pPr>
            <a:lvl4pPr lvl="3" rtl="0" algn="ctr">
              <a:spcBef>
                <a:spcPts val="0"/>
              </a:spcBef>
              <a:spcAft>
                <a:spcPts val="0"/>
              </a:spcAft>
              <a:buClr>
                <a:schemeClr val="accent1"/>
              </a:buClr>
              <a:buSzPts val="3600"/>
              <a:buNone/>
              <a:defRPr sz="3600">
                <a:solidFill>
                  <a:schemeClr val="accent1"/>
                </a:solidFill>
              </a:defRPr>
            </a:lvl4pPr>
            <a:lvl5pPr lvl="4" rtl="0" algn="ctr">
              <a:spcBef>
                <a:spcPts val="0"/>
              </a:spcBef>
              <a:spcAft>
                <a:spcPts val="0"/>
              </a:spcAft>
              <a:buClr>
                <a:schemeClr val="accent1"/>
              </a:buClr>
              <a:buSzPts val="3600"/>
              <a:buNone/>
              <a:defRPr sz="3600">
                <a:solidFill>
                  <a:schemeClr val="accent1"/>
                </a:solidFill>
              </a:defRPr>
            </a:lvl5pPr>
            <a:lvl6pPr lvl="5" rtl="0" algn="ctr">
              <a:spcBef>
                <a:spcPts val="0"/>
              </a:spcBef>
              <a:spcAft>
                <a:spcPts val="0"/>
              </a:spcAft>
              <a:buClr>
                <a:schemeClr val="accent1"/>
              </a:buClr>
              <a:buSzPts val="3600"/>
              <a:buNone/>
              <a:defRPr sz="3600">
                <a:solidFill>
                  <a:schemeClr val="accent1"/>
                </a:solidFill>
              </a:defRPr>
            </a:lvl6pPr>
            <a:lvl7pPr lvl="6" rtl="0" algn="ctr">
              <a:spcBef>
                <a:spcPts val="0"/>
              </a:spcBef>
              <a:spcAft>
                <a:spcPts val="0"/>
              </a:spcAft>
              <a:buClr>
                <a:schemeClr val="accent1"/>
              </a:buClr>
              <a:buSzPts val="3600"/>
              <a:buNone/>
              <a:defRPr sz="3600">
                <a:solidFill>
                  <a:schemeClr val="accent1"/>
                </a:solidFill>
              </a:defRPr>
            </a:lvl7pPr>
            <a:lvl8pPr lvl="7" rtl="0" algn="ctr">
              <a:spcBef>
                <a:spcPts val="0"/>
              </a:spcBef>
              <a:spcAft>
                <a:spcPts val="0"/>
              </a:spcAft>
              <a:buClr>
                <a:schemeClr val="accent1"/>
              </a:buClr>
              <a:buSzPts val="3600"/>
              <a:buNone/>
              <a:defRPr sz="3600">
                <a:solidFill>
                  <a:schemeClr val="accent1"/>
                </a:solidFill>
              </a:defRPr>
            </a:lvl8pPr>
            <a:lvl9pPr lvl="8" rtl="0" algn="ctr">
              <a:spcBef>
                <a:spcPts val="0"/>
              </a:spcBef>
              <a:spcAft>
                <a:spcPts val="0"/>
              </a:spcAft>
              <a:buClr>
                <a:schemeClr val="accent1"/>
              </a:buClr>
              <a:buSzPts val="3600"/>
              <a:buNone/>
              <a:defRPr sz="3600">
                <a:solidFill>
                  <a:schemeClr val="accent1"/>
                </a:solidFill>
              </a:defRPr>
            </a:lvl9pPr>
          </a:lstStyle>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solidFill>
          <a:schemeClr val="lt1"/>
        </a:solidFill>
      </p:bgPr>
    </p:bg>
    <p:spTree>
      <p:nvGrpSpPr>
        <p:cNvPr id="874" name="Shape 874"/>
        <p:cNvGrpSpPr/>
        <p:nvPr/>
      </p:nvGrpSpPr>
      <p:grpSpPr>
        <a:xfrm>
          <a:off x="0" y="0"/>
          <a:ext cx="0" cy="0"/>
          <a:chOff x="0" y="0"/>
          <a:chExt cx="0" cy="0"/>
        </a:xfrm>
      </p:grpSpPr>
      <p:sp>
        <p:nvSpPr>
          <p:cNvPr id="875" name="Google Shape;875;p169"/>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dk2"/>
              </a:buClr>
              <a:buSzPts val="3600"/>
              <a:buFont typeface="Poppins"/>
              <a:buNone/>
              <a:defRPr b="1" sz="3600">
                <a:solidFill>
                  <a:schemeClr val="dk2"/>
                </a:solidFill>
                <a:latin typeface="Poppins"/>
                <a:ea typeface="Poppins"/>
                <a:cs typeface="Poppins"/>
                <a:sym typeface="Poppins"/>
              </a:defRPr>
            </a:lvl1pPr>
            <a:lvl2pPr lvl="1" rtl="0" algn="ctr">
              <a:spcBef>
                <a:spcPts val="0"/>
              </a:spcBef>
              <a:spcAft>
                <a:spcPts val="0"/>
              </a:spcAft>
              <a:buClr>
                <a:schemeClr val="dk2"/>
              </a:buClr>
              <a:buSzPts val="3600"/>
              <a:buNone/>
              <a:defRPr sz="3600">
                <a:solidFill>
                  <a:schemeClr val="dk2"/>
                </a:solidFill>
              </a:defRPr>
            </a:lvl2pPr>
            <a:lvl3pPr lvl="2" rtl="0" algn="ctr">
              <a:spcBef>
                <a:spcPts val="0"/>
              </a:spcBef>
              <a:spcAft>
                <a:spcPts val="0"/>
              </a:spcAft>
              <a:buClr>
                <a:schemeClr val="dk2"/>
              </a:buClr>
              <a:buSzPts val="3600"/>
              <a:buNone/>
              <a:defRPr sz="3600">
                <a:solidFill>
                  <a:schemeClr val="dk2"/>
                </a:solidFill>
              </a:defRPr>
            </a:lvl3pPr>
            <a:lvl4pPr lvl="3" rtl="0" algn="ctr">
              <a:spcBef>
                <a:spcPts val="0"/>
              </a:spcBef>
              <a:spcAft>
                <a:spcPts val="0"/>
              </a:spcAft>
              <a:buClr>
                <a:schemeClr val="dk2"/>
              </a:buClr>
              <a:buSzPts val="3600"/>
              <a:buNone/>
              <a:defRPr sz="3600">
                <a:solidFill>
                  <a:schemeClr val="dk2"/>
                </a:solidFill>
              </a:defRPr>
            </a:lvl4pPr>
            <a:lvl5pPr lvl="4" rtl="0" algn="ctr">
              <a:spcBef>
                <a:spcPts val="0"/>
              </a:spcBef>
              <a:spcAft>
                <a:spcPts val="0"/>
              </a:spcAft>
              <a:buClr>
                <a:schemeClr val="dk2"/>
              </a:buClr>
              <a:buSzPts val="3600"/>
              <a:buNone/>
              <a:defRPr sz="3600">
                <a:solidFill>
                  <a:schemeClr val="dk2"/>
                </a:solidFill>
              </a:defRPr>
            </a:lvl5pPr>
            <a:lvl6pPr lvl="5" rtl="0" algn="ctr">
              <a:spcBef>
                <a:spcPts val="0"/>
              </a:spcBef>
              <a:spcAft>
                <a:spcPts val="0"/>
              </a:spcAft>
              <a:buClr>
                <a:schemeClr val="dk2"/>
              </a:buClr>
              <a:buSzPts val="3600"/>
              <a:buNone/>
              <a:defRPr sz="3600">
                <a:solidFill>
                  <a:schemeClr val="dk2"/>
                </a:solidFill>
              </a:defRPr>
            </a:lvl6pPr>
            <a:lvl7pPr lvl="6" rtl="0" algn="ctr">
              <a:spcBef>
                <a:spcPts val="0"/>
              </a:spcBef>
              <a:spcAft>
                <a:spcPts val="0"/>
              </a:spcAft>
              <a:buClr>
                <a:schemeClr val="dk2"/>
              </a:buClr>
              <a:buSzPts val="3600"/>
              <a:buNone/>
              <a:defRPr sz="3600">
                <a:solidFill>
                  <a:schemeClr val="dk2"/>
                </a:solidFill>
              </a:defRPr>
            </a:lvl7pPr>
            <a:lvl8pPr lvl="7" rtl="0" algn="ctr">
              <a:spcBef>
                <a:spcPts val="0"/>
              </a:spcBef>
              <a:spcAft>
                <a:spcPts val="0"/>
              </a:spcAft>
              <a:buClr>
                <a:schemeClr val="dk2"/>
              </a:buClr>
              <a:buSzPts val="3600"/>
              <a:buNone/>
              <a:defRPr sz="3600">
                <a:solidFill>
                  <a:schemeClr val="dk2"/>
                </a:solidFill>
              </a:defRPr>
            </a:lvl8pPr>
            <a:lvl9pPr lvl="8" rtl="0" algn="ctr">
              <a:spcBef>
                <a:spcPts val="0"/>
              </a:spcBef>
              <a:spcAft>
                <a:spcPts val="0"/>
              </a:spcAft>
              <a:buClr>
                <a:schemeClr val="dk2"/>
              </a:buClr>
              <a:buSzPts val="3600"/>
              <a:buNone/>
              <a:defRPr sz="3600">
                <a:solidFill>
                  <a:schemeClr val="dk2"/>
                </a:solidFill>
              </a:defRPr>
            </a:lvl9pPr>
          </a:lstStyle>
          <a:p/>
        </p:txBody>
      </p:sp>
      <p:sp>
        <p:nvSpPr>
          <p:cNvPr id="876" name="Google Shape;876;p169"/>
          <p:cNvSpPr txBox="1"/>
          <p:nvPr>
            <p:ph idx="1" type="subTitle"/>
          </p:nvPr>
        </p:nvSpPr>
        <p:spPr>
          <a:xfrm>
            <a:off x="1130883" y="2635600"/>
            <a:ext cx="40224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Font typeface="Inter"/>
              <a:buNone/>
              <a:defRPr sz="1400">
                <a:latin typeface="Inter"/>
                <a:ea typeface="Inter"/>
                <a:cs typeface="Inter"/>
                <a:sym typeface="Inter"/>
              </a:defRPr>
            </a:lvl1pPr>
            <a:lvl2pPr lvl="1" rtl="0" algn="ctr">
              <a:lnSpc>
                <a:spcPct val="100000"/>
              </a:lnSpc>
              <a:spcBef>
                <a:spcPts val="0"/>
              </a:spcBef>
              <a:spcAft>
                <a:spcPts val="0"/>
              </a:spcAft>
              <a:buSzPts val="2800"/>
              <a:buFont typeface="Inter"/>
              <a:buNone/>
              <a:defRPr sz="2800">
                <a:latin typeface="Inter"/>
                <a:ea typeface="Inter"/>
                <a:cs typeface="Inter"/>
                <a:sym typeface="Inter"/>
              </a:defRPr>
            </a:lvl2pPr>
            <a:lvl3pPr lvl="2" rtl="0" algn="ctr">
              <a:lnSpc>
                <a:spcPct val="100000"/>
              </a:lnSpc>
              <a:spcBef>
                <a:spcPts val="0"/>
              </a:spcBef>
              <a:spcAft>
                <a:spcPts val="0"/>
              </a:spcAft>
              <a:buSzPts val="2800"/>
              <a:buFont typeface="Inter"/>
              <a:buNone/>
              <a:defRPr sz="2800">
                <a:latin typeface="Inter"/>
                <a:ea typeface="Inter"/>
                <a:cs typeface="Inter"/>
                <a:sym typeface="Inter"/>
              </a:defRPr>
            </a:lvl3pPr>
            <a:lvl4pPr lvl="3" rtl="0" algn="ctr">
              <a:lnSpc>
                <a:spcPct val="100000"/>
              </a:lnSpc>
              <a:spcBef>
                <a:spcPts val="0"/>
              </a:spcBef>
              <a:spcAft>
                <a:spcPts val="0"/>
              </a:spcAft>
              <a:buSzPts val="2800"/>
              <a:buFont typeface="Inter"/>
              <a:buNone/>
              <a:defRPr sz="2800">
                <a:latin typeface="Inter"/>
                <a:ea typeface="Inter"/>
                <a:cs typeface="Inter"/>
                <a:sym typeface="Inter"/>
              </a:defRPr>
            </a:lvl4pPr>
            <a:lvl5pPr lvl="4" rtl="0" algn="ctr">
              <a:lnSpc>
                <a:spcPct val="100000"/>
              </a:lnSpc>
              <a:spcBef>
                <a:spcPts val="0"/>
              </a:spcBef>
              <a:spcAft>
                <a:spcPts val="0"/>
              </a:spcAft>
              <a:buSzPts val="2800"/>
              <a:buFont typeface="Inter"/>
              <a:buNone/>
              <a:defRPr sz="2800">
                <a:latin typeface="Inter"/>
                <a:ea typeface="Inter"/>
                <a:cs typeface="Inter"/>
                <a:sym typeface="Inter"/>
              </a:defRPr>
            </a:lvl5pPr>
            <a:lvl6pPr lvl="5" rtl="0" algn="ctr">
              <a:lnSpc>
                <a:spcPct val="100000"/>
              </a:lnSpc>
              <a:spcBef>
                <a:spcPts val="0"/>
              </a:spcBef>
              <a:spcAft>
                <a:spcPts val="0"/>
              </a:spcAft>
              <a:buSzPts val="2800"/>
              <a:buFont typeface="Inter"/>
              <a:buNone/>
              <a:defRPr sz="2800">
                <a:latin typeface="Inter"/>
                <a:ea typeface="Inter"/>
                <a:cs typeface="Inter"/>
                <a:sym typeface="Inter"/>
              </a:defRPr>
            </a:lvl6pPr>
            <a:lvl7pPr lvl="6" rtl="0" algn="ctr">
              <a:lnSpc>
                <a:spcPct val="100000"/>
              </a:lnSpc>
              <a:spcBef>
                <a:spcPts val="0"/>
              </a:spcBef>
              <a:spcAft>
                <a:spcPts val="0"/>
              </a:spcAft>
              <a:buSzPts val="2800"/>
              <a:buFont typeface="Inter"/>
              <a:buNone/>
              <a:defRPr sz="2800">
                <a:latin typeface="Inter"/>
                <a:ea typeface="Inter"/>
                <a:cs typeface="Inter"/>
                <a:sym typeface="Inter"/>
              </a:defRPr>
            </a:lvl7pPr>
            <a:lvl8pPr lvl="7" rtl="0" algn="ctr">
              <a:lnSpc>
                <a:spcPct val="100000"/>
              </a:lnSpc>
              <a:spcBef>
                <a:spcPts val="0"/>
              </a:spcBef>
              <a:spcAft>
                <a:spcPts val="0"/>
              </a:spcAft>
              <a:buSzPts val="2800"/>
              <a:buFont typeface="Inter"/>
              <a:buNone/>
              <a:defRPr sz="2800">
                <a:latin typeface="Inter"/>
                <a:ea typeface="Inter"/>
                <a:cs typeface="Inter"/>
                <a:sym typeface="Inter"/>
              </a:defRPr>
            </a:lvl8pPr>
            <a:lvl9pPr lvl="8" rtl="0" algn="ctr">
              <a:lnSpc>
                <a:spcPct val="100000"/>
              </a:lnSpc>
              <a:spcBef>
                <a:spcPts val="0"/>
              </a:spcBef>
              <a:spcAft>
                <a:spcPts val="0"/>
              </a:spcAft>
              <a:buSzPts val="2800"/>
              <a:buFont typeface="Inter"/>
              <a:buNone/>
              <a:defRPr sz="2800">
                <a:latin typeface="Inter"/>
                <a:ea typeface="Inter"/>
                <a:cs typeface="Inter"/>
                <a:sym typeface="Inter"/>
              </a:defRPr>
            </a:lvl9pPr>
          </a:lstStyle>
          <a:p/>
        </p:txBody>
      </p:sp>
      <p:pic>
        <p:nvPicPr>
          <p:cNvPr id="877" name="Google Shape;877;p169"/>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Tree>
  </p:cSld>
  <p:clrMapOvr>
    <a:masterClrMapping/>
  </p:clrMapOvr>
</p:sldLayout>
</file>

<file path=ppt/slideLayouts/slideLayout1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solidFill>
          <a:schemeClr val="accent3"/>
        </a:solidFill>
      </p:bgPr>
    </p:bg>
    <p:spTree>
      <p:nvGrpSpPr>
        <p:cNvPr id="878" name="Shape 878"/>
        <p:cNvGrpSpPr/>
        <p:nvPr/>
      </p:nvGrpSpPr>
      <p:grpSpPr>
        <a:xfrm>
          <a:off x="0" y="0"/>
          <a:ext cx="0" cy="0"/>
          <a:chOff x="0" y="0"/>
          <a:chExt cx="0" cy="0"/>
        </a:xfrm>
      </p:grpSpPr>
      <p:sp>
        <p:nvSpPr>
          <p:cNvPr id="879" name="Google Shape;879;p170"/>
          <p:cNvSpPr/>
          <p:nvPr/>
        </p:nvSpPr>
        <p:spPr>
          <a:xfrm>
            <a:off x="3897575" y="-1212200"/>
            <a:ext cx="6172500" cy="61725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0" name="Google Shape;880;p170"/>
          <p:cNvSpPr txBox="1"/>
          <p:nvPr>
            <p:ph type="ctrTitle"/>
          </p:nvPr>
        </p:nvSpPr>
        <p:spPr>
          <a:xfrm>
            <a:off x="3763950" y="1315000"/>
            <a:ext cx="4650900" cy="1787100"/>
          </a:xfrm>
          <a:prstGeom prst="rect">
            <a:avLst/>
          </a:prstGeom>
          <a:effectLst>
            <a:outerShdw rotWithShape="0" algn="bl" dir="3000000" dist="38100">
              <a:schemeClr val="accent1">
                <a:alpha val="39000"/>
              </a:schemeClr>
            </a:outerShdw>
          </a:effectLst>
        </p:spPr>
        <p:txBody>
          <a:bodyPr anchorCtr="0" anchor="ctr" bIns="91425" lIns="91425" spcFirstLastPara="1" rIns="91425" wrap="square" tIns="91425">
            <a:noAutofit/>
          </a:bodyPr>
          <a:lstStyle>
            <a:lvl1pPr lvl="0" rtl="0" algn="r">
              <a:spcBef>
                <a:spcPts val="0"/>
              </a:spcBef>
              <a:spcAft>
                <a:spcPts val="0"/>
              </a:spcAft>
              <a:buSzPts val="5200"/>
              <a:buNone/>
              <a:defRPr sz="5200"/>
            </a:lvl1pPr>
            <a:lvl2pPr lvl="1" rtl="0" algn="ctr">
              <a:spcBef>
                <a:spcPts val="0"/>
              </a:spcBef>
              <a:spcAft>
                <a:spcPts val="0"/>
              </a:spcAft>
              <a:buClr>
                <a:srgbClr val="FFFFFF"/>
              </a:buClr>
              <a:buSzPts val="5200"/>
              <a:buNone/>
              <a:defRPr sz="5200">
                <a:solidFill>
                  <a:srgbClr val="FFFFFF"/>
                </a:solidFill>
              </a:defRPr>
            </a:lvl2pPr>
            <a:lvl3pPr lvl="2" rtl="0" algn="ctr">
              <a:spcBef>
                <a:spcPts val="0"/>
              </a:spcBef>
              <a:spcAft>
                <a:spcPts val="0"/>
              </a:spcAft>
              <a:buClr>
                <a:srgbClr val="FFFFFF"/>
              </a:buClr>
              <a:buSzPts val="5200"/>
              <a:buNone/>
              <a:defRPr sz="5200">
                <a:solidFill>
                  <a:srgbClr val="FFFFFF"/>
                </a:solidFill>
              </a:defRPr>
            </a:lvl3pPr>
            <a:lvl4pPr lvl="3" rtl="0" algn="ctr">
              <a:spcBef>
                <a:spcPts val="0"/>
              </a:spcBef>
              <a:spcAft>
                <a:spcPts val="0"/>
              </a:spcAft>
              <a:buClr>
                <a:srgbClr val="FFFFFF"/>
              </a:buClr>
              <a:buSzPts val="5200"/>
              <a:buNone/>
              <a:defRPr sz="5200">
                <a:solidFill>
                  <a:srgbClr val="FFFFFF"/>
                </a:solidFill>
              </a:defRPr>
            </a:lvl4pPr>
            <a:lvl5pPr lvl="4" rtl="0" algn="ctr">
              <a:spcBef>
                <a:spcPts val="0"/>
              </a:spcBef>
              <a:spcAft>
                <a:spcPts val="0"/>
              </a:spcAft>
              <a:buClr>
                <a:srgbClr val="FFFFFF"/>
              </a:buClr>
              <a:buSzPts val="5200"/>
              <a:buNone/>
              <a:defRPr sz="5200">
                <a:solidFill>
                  <a:srgbClr val="FFFFFF"/>
                </a:solidFill>
              </a:defRPr>
            </a:lvl5pPr>
            <a:lvl6pPr lvl="5" rtl="0" algn="ctr">
              <a:spcBef>
                <a:spcPts val="0"/>
              </a:spcBef>
              <a:spcAft>
                <a:spcPts val="0"/>
              </a:spcAft>
              <a:buClr>
                <a:srgbClr val="FFFFFF"/>
              </a:buClr>
              <a:buSzPts val="5200"/>
              <a:buNone/>
              <a:defRPr sz="5200">
                <a:solidFill>
                  <a:srgbClr val="FFFFFF"/>
                </a:solidFill>
              </a:defRPr>
            </a:lvl6pPr>
            <a:lvl7pPr lvl="6" rtl="0" algn="ctr">
              <a:spcBef>
                <a:spcPts val="0"/>
              </a:spcBef>
              <a:spcAft>
                <a:spcPts val="0"/>
              </a:spcAft>
              <a:buClr>
                <a:srgbClr val="FFFFFF"/>
              </a:buClr>
              <a:buSzPts val="5200"/>
              <a:buNone/>
              <a:defRPr sz="5200">
                <a:solidFill>
                  <a:srgbClr val="FFFFFF"/>
                </a:solidFill>
              </a:defRPr>
            </a:lvl7pPr>
            <a:lvl8pPr lvl="7" rtl="0" algn="ctr">
              <a:spcBef>
                <a:spcPts val="0"/>
              </a:spcBef>
              <a:spcAft>
                <a:spcPts val="0"/>
              </a:spcAft>
              <a:buClr>
                <a:srgbClr val="FFFFFF"/>
              </a:buClr>
              <a:buSzPts val="5200"/>
              <a:buNone/>
              <a:defRPr sz="5200">
                <a:solidFill>
                  <a:srgbClr val="FFFFFF"/>
                </a:solidFill>
              </a:defRPr>
            </a:lvl8pPr>
            <a:lvl9pPr lvl="8" rtl="0" algn="ctr">
              <a:spcBef>
                <a:spcPts val="0"/>
              </a:spcBef>
              <a:spcAft>
                <a:spcPts val="0"/>
              </a:spcAft>
              <a:buClr>
                <a:srgbClr val="FFFFFF"/>
              </a:buClr>
              <a:buSzPts val="5200"/>
              <a:buNone/>
              <a:defRPr sz="5200">
                <a:solidFill>
                  <a:srgbClr val="FFFFFF"/>
                </a:solidFill>
              </a:defRPr>
            </a:lvl9pPr>
          </a:lstStyle>
          <a:p/>
        </p:txBody>
      </p:sp>
      <p:sp>
        <p:nvSpPr>
          <p:cNvPr id="881" name="Google Shape;881;p170"/>
          <p:cNvSpPr txBox="1"/>
          <p:nvPr>
            <p:ph idx="1" type="subTitle"/>
          </p:nvPr>
        </p:nvSpPr>
        <p:spPr>
          <a:xfrm>
            <a:off x="4516425" y="3046125"/>
            <a:ext cx="3898500" cy="4785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800"/>
              <a:buNone/>
              <a:defRPr sz="1600">
                <a:solidFill>
                  <a:schemeClr val="dk1"/>
                </a:solidFill>
              </a:defRPr>
            </a:lvl1pPr>
            <a:lvl2pPr lvl="1" rtl="0" algn="ctr">
              <a:lnSpc>
                <a:spcPct val="100000"/>
              </a:lnSpc>
              <a:spcBef>
                <a:spcPts val="0"/>
              </a:spcBef>
              <a:spcAft>
                <a:spcPts val="0"/>
              </a:spcAft>
              <a:buClr>
                <a:srgbClr val="FFFFFF"/>
              </a:buClr>
              <a:buSzPts val="2800"/>
              <a:buNone/>
              <a:defRPr sz="2800">
                <a:solidFill>
                  <a:srgbClr val="FFFFFF"/>
                </a:solidFill>
              </a:defRPr>
            </a:lvl2pPr>
            <a:lvl3pPr lvl="2" rtl="0" algn="ctr">
              <a:lnSpc>
                <a:spcPct val="100000"/>
              </a:lnSpc>
              <a:spcBef>
                <a:spcPts val="0"/>
              </a:spcBef>
              <a:spcAft>
                <a:spcPts val="0"/>
              </a:spcAft>
              <a:buClr>
                <a:srgbClr val="FFFFFF"/>
              </a:buClr>
              <a:buSzPts val="2800"/>
              <a:buNone/>
              <a:defRPr sz="2800">
                <a:solidFill>
                  <a:srgbClr val="FFFFFF"/>
                </a:solidFill>
              </a:defRPr>
            </a:lvl3pPr>
            <a:lvl4pPr lvl="3" rtl="0" algn="ctr">
              <a:lnSpc>
                <a:spcPct val="100000"/>
              </a:lnSpc>
              <a:spcBef>
                <a:spcPts val="0"/>
              </a:spcBef>
              <a:spcAft>
                <a:spcPts val="0"/>
              </a:spcAft>
              <a:buClr>
                <a:srgbClr val="FFFFFF"/>
              </a:buClr>
              <a:buSzPts val="2800"/>
              <a:buNone/>
              <a:defRPr sz="2800">
                <a:solidFill>
                  <a:srgbClr val="FFFFFF"/>
                </a:solidFill>
              </a:defRPr>
            </a:lvl4pPr>
            <a:lvl5pPr lvl="4" rtl="0" algn="ctr">
              <a:lnSpc>
                <a:spcPct val="100000"/>
              </a:lnSpc>
              <a:spcBef>
                <a:spcPts val="0"/>
              </a:spcBef>
              <a:spcAft>
                <a:spcPts val="0"/>
              </a:spcAft>
              <a:buClr>
                <a:srgbClr val="FFFFFF"/>
              </a:buClr>
              <a:buSzPts val="2800"/>
              <a:buNone/>
              <a:defRPr sz="2800">
                <a:solidFill>
                  <a:srgbClr val="FFFFFF"/>
                </a:solidFill>
              </a:defRPr>
            </a:lvl5pPr>
            <a:lvl6pPr lvl="5" rtl="0" algn="ctr">
              <a:lnSpc>
                <a:spcPct val="100000"/>
              </a:lnSpc>
              <a:spcBef>
                <a:spcPts val="0"/>
              </a:spcBef>
              <a:spcAft>
                <a:spcPts val="0"/>
              </a:spcAft>
              <a:buClr>
                <a:srgbClr val="FFFFFF"/>
              </a:buClr>
              <a:buSzPts val="2800"/>
              <a:buNone/>
              <a:defRPr sz="2800">
                <a:solidFill>
                  <a:srgbClr val="FFFFFF"/>
                </a:solidFill>
              </a:defRPr>
            </a:lvl6pPr>
            <a:lvl7pPr lvl="6" rtl="0" algn="ctr">
              <a:lnSpc>
                <a:spcPct val="100000"/>
              </a:lnSpc>
              <a:spcBef>
                <a:spcPts val="0"/>
              </a:spcBef>
              <a:spcAft>
                <a:spcPts val="0"/>
              </a:spcAft>
              <a:buClr>
                <a:srgbClr val="FFFFFF"/>
              </a:buClr>
              <a:buSzPts val="2800"/>
              <a:buNone/>
              <a:defRPr sz="2800">
                <a:solidFill>
                  <a:srgbClr val="FFFFFF"/>
                </a:solidFill>
              </a:defRPr>
            </a:lvl7pPr>
            <a:lvl8pPr lvl="7" rtl="0" algn="ctr">
              <a:lnSpc>
                <a:spcPct val="100000"/>
              </a:lnSpc>
              <a:spcBef>
                <a:spcPts val="0"/>
              </a:spcBef>
              <a:spcAft>
                <a:spcPts val="0"/>
              </a:spcAft>
              <a:buClr>
                <a:srgbClr val="FFFFFF"/>
              </a:buClr>
              <a:buSzPts val="2800"/>
              <a:buNone/>
              <a:defRPr sz="2800">
                <a:solidFill>
                  <a:srgbClr val="FFFFFF"/>
                </a:solidFill>
              </a:defRPr>
            </a:lvl8pPr>
            <a:lvl9pPr lvl="8" rtl="0" algn="ctr">
              <a:lnSpc>
                <a:spcPct val="100000"/>
              </a:lnSpc>
              <a:spcBef>
                <a:spcPts val="0"/>
              </a:spcBef>
              <a:spcAft>
                <a:spcPts val="0"/>
              </a:spcAft>
              <a:buClr>
                <a:srgbClr val="FFFFFF"/>
              </a:buClr>
              <a:buSzPts val="2800"/>
              <a:buNone/>
              <a:defRPr sz="2800">
                <a:solidFill>
                  <a:srgbClr val="FFFFFF"/>
                </a:solidFill>
              </a:defRPr>
            </a:lvl9pPr>
          </a:lstStyle>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text 1">
  <p:cSld name="CUSTOM_4_1">
    <p:spTree>
      <p:nvGrpSpPr>
        <p:cNvPr id="882" name="Shape 882"/>
        <p:cNvGrpSpPr/>
        <p:nvPr/>
      </p:nvGrpSpPr>
      <p:grpSpPr>
        <a:xfrm>
          <a:off x="0" y="0"/>
          <a:ext cx="0" cy="0"/>
          <a:chOff x="0" y="0"/>
          <a:chExt cx="0" cy="0"/>
        </a:xfrm>
      </p:grpSpPr>
      <p:pic>
        <p:nvPicPr>
          <p:cNvPr id="883" name="Google Shape;883;p171"/>
          <p:cNvPicPr preferRelativeResize="0"/>
          <p:nvPr/>
        </p:nvPicPr>
        <p:blipFill rotWithShape="1">
          <a:blip r:embed="rId2">
            <a:alphaModFix amt="46000"/>
          </a:blip>
          <a:srcRect b="15987" l="0" r="5374" t="0"/>
          <a:stretch/>
        </p:blipFill>
        <p:spPr>
          <a:xfrm flipH="1">
            <a:off x="0" y="2368725"/>
            <a:ext cx="3705126" cy="2774774"/>
          </a:xfrm>
          <a:prstGeom prst="rect">
            <a:avLst/>
          </a:prstGeom>
          <a:noFill/>
          <a:ln>
            <a:noFill/>
          </a:ln>
        </p:spPr>
      </p:pic>
      <p:sp>
        <p:nvSpPr>
          <p:cNvPr id="884" name="Google Shape;884;p171"/>
          <p:cNvSpPr txBox="1"/>
          <p:nvPr>
            <p:ph type="title"/>
          </p:nvPr>
        </p:nvSpPr>
        <p:spPr>
          <a:xfrm>
            <a:off x="4557075" y="1620900"/>
            <a:ext cx="3867000" cy="1901700"/>
          </a:xfrm>
          <a:prstGeom prst="rect">
            <a:avLst/>
          </a:prstGeom>
        </p:spPr>
        <p:txBody>
          <a:bodyPr anchorCtr="0" anchor="t" bIns="91425" lIns="91425" spcFirstLastPara="1" rIns="91425" wrap="square" tIns="91425">
            <a:noAutofit/>
          </a:bodyPr>
          <a:lstStyle>
            <a:lvl1pPr lvl="0" rtl="0" algn="r">
              <a:spcBef>
                <a:spcPts val="0"/>
              </a:spcBef>
              <a:spcAft>
                <a:spcPts val="0"/>
              </a:spcAft>
              <a:buClr>
                <a:schemeClr val="dk2"/>
              </a:buClr>
              <a:buSzPts val="5000"/>
              <a:buNone/>
              <a:defRPr sz="6200">
                <a:solidFill>
                  <a:schemeClr val="dk2"/>
                </a:solidFill>
              </a:defRPr>
            </a:lvl1pPr>
            <a:lvl2pPr lvl="1" rtl="0" algn="r">
              <a:spcBef>
                <a:spcPts val="0"/>
              </a:spcBef>
              <a:spcAft>
                <a:spcPts val="0"/>
              </a:spcAft>
              <a:buSzPts val="2800"/>
              <a:buNone/>
              <a:defRPr/>
            </a:lvl2pPr>
            <a:lvl3pPr lvl="2" rtl="0" algn="r">
              <a:spcBef>
                <a:spcPts val="0"/>
              </a:spcBef>
              <a:spcAft>
                <a:spcPts val="0"/>
              </a:spcAft>
              <a:buSzPts val="2800"/>
              <a:buNone/>
              <a:defRPr/>
            </a:lvl3pPr>
            <a:lvl4pPr lvl="3" rtl="0" algn="r">
              <a:spcBef>
                <a:spcPts val="0"/>
              </a:spcBef>
              <a:spcAft>
                <a:spcPts val="0"/>
              </a:spcAft>
              <a:buSzPts val="2800"/>
              <a:buNone/>
              <a:defRPr/>
            </a:lvl4pPr>
            <a:lvl5pPr lvl="4" rtl="0" algn="r">
              <a:spcBef>
                <a:spcPts val="0"/>
              </a:spcBef>
              <a:spcAft>
                <a:spcPts val="0"/>
              </a:spcAft>
              <a:buSzPts val="2800"/>
              <a:buNone/>
              <a:defRPr/>
            </a:lvl5pPr>
            <a:lvl6pPr lvl="5" rtl="0" algn="r">
              <a:spcBef>
                <a:spcPts val="0"/>
              </a:spcBef>
              <a:spcAft>
                <a:spcPts val="0"/>
              </a:spcAft>
              <a:buSzPts val="2800"/>
              <a:buNone/>
              <a:defRPr/>
            </a:lvl6pPr>
            <a:lvl7pPr lvl="6" rtl="0" algn="r">
              <a:spcBef>
                <a:spcPts val="0"/>
              </a:spcBef>
              <a:spcAft>
                <a:spcPts val="0"/>
              </a:spcAft>
              <a:buSzPts val="2800"/>
              <a:buNone/>
              <a:defRPr/>
            </a:lvl7pPr>
            <a:lvl8pPr lvl="7" rtl="0" algn="r">
              <a:spcBef>
                <a:spcPts val="0"/>
              </a:spcBef>
              <a:spcAft>
                <a:spcPts val="0"/>
              </a:spcAft>
              <a:buSzPts val="2800"/>
              <a:buNone/>
              <a:defRPr/>
            </a:lvl8pPr>
            <a:lvl9pPr lvl="8" rtl="0" algn="r">
              <a:spcBef>
                <a:spcPts val="0"/>
              </a:spcBef>
              <a:spcAft>
                <a:spcPts val="0"/>
              </a:spcAft>
              <a:buSzPts val="2800"/>
              <a:buNone/>
              <a:defRPr/>
            </a:lvl9pPr>
          </a:lstStyle>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chemeClr val="accent3"/>
        </a:solidFill>
      </p:bgPr>
    </p:bg>
    <p:spTree>
      <p:nvGrpSpPr>
        <p:cNvPr id="885" name="Shape 885"/>
        <p:cNvGrpSpPr/>
        <p:nvPr/>
      </p:nvGrpSpPr>
      <p:grpSpPr>
        <a:xfrm>
          <a:off x="0" y="0"/>
          <a:ext cx="0" cy="0"/>
          <a:chOff x="0" y="0"/>
          <a:chExt cx="0" cy="0"/>
        </a:xfrm>
      </p:grpSpPr>
      <p:sp>
        <p:nvSpPr>
          <p:cNvPr id="886" name="Google Shape;886;p172"/>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7" name="Google Shape;887;p172"/>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8" name="Google Shape;888;p172"/>
          <p:cNvSpPr txBox="1"/>
          <p:nvPr>
            <p:ph type="title"/>
          </p:nvPr>
        </p:nvSpPr>
        <p:spPr>
          <a:xfrm>
            <a:off x="5048675" y="2907850"/>
            <a:ext cx="3193200" cy="722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3600"/>
              <a:buNone/>
              <a:defRPr sz="3600">
                <a:solidFill>
                  <a:schemeClr val="dk2"/>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889" name="Google Shape;889;p172"/>
          <p:cNvSpPr txBox="1"/>
          <p:nvPr>
            <p:ph hasCustomPrompt="1" idx="2" type="title"/>
          </p:nvPr>
        </p:nvSpPr>
        <p:spPr>
          <a:xfrm>
            <a:off x="5032925" y="10697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12000"/>
              <a:buNone/>
              <a:defRPr sz="8200">
                <a:solidFill>
                  <a:schemeClr val="dk2"/>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890" name="Google Shape;890;p172"/>
          <p:cNvSpPr txBox="1"/>
          <p:nvPr>
            <p:ph idx="1" type="subTitle"/>
          </p:nvPr>
        </p:nvSpPr>
        <p:spPr>
          <a:xfrm>
            <a:off x="5062650" y="3671500"/>
            <a:ext cx="3193200" cy="9276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891" name="Google Shape;891;p172"/>
          <p:cNvPicPr preferRelativeResize="0"/>
          <p:nvPr/>
        </p:nvPicPr>
        <p:blipFill>
          <a:blip r:embed="rId2">
            <a:alphaModFix/>
          </a:blip>
          <a:stretch>
            <a:fillRect/>
          </a:stretch>
        </p:blipFill>
        <p:spPr>
          <a:xfrm flipH="1">
            <a:off x="3309975" y="1387575"/>
            <a:ext cx="316825" cy="1041000"/>
          </a:xfrm>
          <a:prstGeom prst="rect">
            <a:avLst/>
          </a:prstGeom>
          <a:noFill/>
          <a:ln>
            <a:noFill/>
          </a:ln>
        </p:spPr>
      </p:pic>
      <p:sp>
        <p:nvSpPr>
          <p:cNvPr id="892" name="Google Shape;892;p172"/>
          <p:cNvSpPr/>
          <p:nvPr>
            <p:ph idx="3" type="pic"/>
          </p:nvPr>
        </p:nvSpPr>
        <p:spPr>
          <a:xfrm>
            <a:off x="619750" y="1651275"/>
            <a:ext cx="2415000" cy="2415000"/>
          </a:xfrm>
          <a:prstGeom prst="rect">
            <a:avLst/>
          </a:prstGeom>
          <a:noFill/>
          <a:ln>
            <a:noFill/>
          </a:ln>
        </p:spPr>
      </p:sp>
    </p:spTree>
  </p:cSld>
  <p:clrMapOvr>
    <a:masterClrMapping/>
  </p:clrMapOvr>
</p:sldLayout>
</file>

<file path=ppt/slideLayouts/slideLayout1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8_1">
    <p:spTree>
      <p:nvGrpSpPr>
        <p:cNvPr id="893" name="Shape 893"/>
        <p:cNvGrpSpPr/>
        <p:nvPr/>
      </p:nvGrpSpPr>
      <p:grpSpPr>
        <a:xfrm>
          <a:off x="0" y="0"/>
          <a:ext cx="0" cy="0"/>
          <a:chOff x="0" y="0"/>
          <a:chExt cx="0" cy="0"/>
        </a:xfrm>
      </p:grpSpPr>
      <p:sp>
        <p:nvSpPr>
          <p:cNvPr id="894" name="Google Shape;894;p173"/>
          <p:cNvSpPr txBox="1"/>
          <p:nvPr>
            <p:ph type="title"/>
          </p:nvPr>
        </p:nvSpPr>
        <p:spPr>
          <a:xfrm>
            <a:off x="3940800" y="1342850"/>
            <a:ext cx="4483200" cy="1825200"/>
          </a:xfrm>
          <a:prstGeom prst="rect">
            <a:avLst/>
          </a:prstGeom>
        </p:spPr>
        <p:txBody>
          <a:bodyPr anchorCtr="0" anchor="t" bIns="91425" lIns="91425" spcFirstLastPara="1" rIns="91425" wrap="square" tIns="91425">
            <a:noAutofit/>
          </a:bodyPr>
          <a:lstStyle>
            <a:lvl1pPr lvl="0" rtl="0" algn="r">
              <a:lnSpc>
                <a:spcPct val="90000"/>
              </a:lnSpc>
              <a:spcBef>
                <a:spcPts val="0"/>
              </a:spcBef>
              <a:spcAft>
                <a:spcPts val="0"/>
              </a:spcAft>
              <a:buSzPts val="4000"/>
              <a:buNone/>
              <a:defRPr sz="3100"/>
            </a:lvl1pPr>
            <a:lvl2pPr lvl="1" rtl="0" algn="ctr">
              <a:spcBef>
                <a:spcPts val="0"/>
              </a:spcBef>
              <a:spcAft>
                <a:spcPts val="0"/>
              </a:spcAft>
              <a:buSzPts val="4000"/>
              <a:buNone/>
              <a:defRPr sz="4000"/>
            </a:lvl2pPr>
            <a:lvl3pPr lvl="2" rtl="0" algn="ctr">
              <a:spcBef>
                <a:spcPts val="0"/>
              </a:spcBef>
              <a:spcAft>
                <a:spcPts val="0"/>
              </a:spcAft>
              <a:buSzPts val="4000"/>
              <a:buNone/>
              <a:defRPr sz="4000"/>
            </a:lvl3pPr>
            <a:lvl4pPr lvl="3" rtl="0" algn="ctr">
              <a:spcBef>
                <a:spcPts val="0"/>
              </a:spcBef>
              <a:spcAft>
                <a:spcPts val="0"/>
              </a:spcAft>
              <a:buSzPts val="4000"/>
              <a:buNone/>
              <a:defRPr sz="4000"/>
            </a:lvl4pPr>
            <a:lvl5pPr lvl="4" rtl="0" algn="ctr">
              <a:spcBef>
                <a:spcPts val="0"/>
              </a:spcBef>
              <a:spcAft>
                <a:spcPts val="0"/>
              </a:spcAft>
              <a:buSzPts val="4000"/>
              <a:buNone/>
              <a:defRPr sz="4000"/>
            </a:lvl5pPr>
            <a:lvl6pPr lvl="5" rtl="0" algn="ctr">
              <a:spcBef>
                <a:spcPts val="0"/>
              </a:spcBef>
              <a:spcAft>
                <a:spcPts val="0"/>
              </a:spcAft>
              <a:buSzPts val="4000"/>
              <a:buNone/>
              <a:defRPr sz="4000"/>
            </a:lvl6pPr>
            <a:lvl7pPr lvl="6" rtl="0" algn="ctr">
              <a:spcBef>
                <a:spcPts val="0"/>
              </a:spcBef>
              <a:spcAft>
                <a:spcPts val="0"/>
              </a:spcAft>
              <a:buSzPts val="4000"/>
              <a:buNone/>
              <a:defRPr sz="4000"/>
            </a:lvl7pPr>
            <a:lvl8pPr lvl="7" rtl="0" algn="ctr">
              <a:spcBef>
                <a:spcPts val="0"/>
              </a:spcBef>
              <a:spcAft>
                <a:spcPts val="0"/>
              </a:spcAft>
              <a:buSzPts val="4000"/>
              <a:buNone/>
              <a:defRPr sz="4000"/>
            </a:lvl8pPr>
            <a:lvl9pPr lvl="8" rtl="0" algn="ctr">
              <a:spcBef>
                <a:spcPts val="0"/>
              </a:spcBef>
              <a:spcAft>
                <a:spcPts val="0"/>
              </a:spcAft>
              <a:buSzPts val="4000"/>
              <a:buNone/>
              <a:defRPr sz="4000"/>
            </a:lvl9pPr>
          </a:lstStyle>
          <a:p/>
        </p:txBody>
      </p:sp>
      <p:sp>
        <p:nvSpPr>
          <p:cNvPr id="895" name="Google Shape;895;p173"/>
          <p:cNvSpPr txBox="1"/>
          <p:nvPr>
            <p:ph idx="1" type="subTitle"/>
          </p:nvPr>
        </p:nvSpPr>
        <p:spPr>
          <a:xfrm>
            <a:off x="3941100" y="3220469"/>
            <a:ext cx="4483200" cy="404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896" name="Google Shape;896;p173"/>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7" name="Google Shape;897;p173"/>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898" name="Google Shape;898;p173"/>
          <p:cNvPicPr preferRelativeResize="0"/>
          <p:nvPr/>
        </p:nvPicPr>
        <p:blipFill>
          <a:blip r:embed="rId2">
            <a:alphaModFix/>
          </a:blip>
          <a:stretch>
            <a:fillRect/>
          </a:stretch>
        </p:blipFill>
        <p:spPr>
          <a:xfrm flipH="1">
            <a:off x="3309975" y="1387575"/>
            <a:ext cx="316825" cy="1041000"/>
          </a:xfrm>
          <a:prstGeom prst="rect">
            <a:avLst/>
          </a:prstGeom>
          <a:noFill/>
          <a:ln>
            <a:noFill/>
          </a:ln>
        </p:spPr>
      </p:pic>
      <p:pic>
        <p:nvPicPr>
          <p:cNvPr id="899" name="Google Shape;899;p173"/>
          <p:cNvPicPr preferRelativeResize="0"/>
          <p:nvPr/>
        </p:nvPicPr>
        <p:blipFill>
          <a:blip r:embed="rId3">
            <a:alphaModFix/>
          </a:blip>
          <a:stretch>
            <a:fillRect/>
          </a:stretch>
        </p:blipFill>
        <p:spPr>
          <a:xfrm>
            <a:off x="298400" y="4610175"/>
            <a:ext cx="215500" cy="215500"/>
          </a:xfrm>
          <a:prstGeom prst="rect">
            <a:avLst/>
          </a:prstGeom>
          <a:noFill/>
          <a:ln>
            <a:noFill/>
          </a:ln>
        </p:spPr>
      </p:pic>
      <p:sp>
        <p:nvSpPr>
          <p:cNvPr id="900" name="Google Shape;900;p173"/>
          <p:cNvSpPr/>
          <p:nvPr>
            <p:ph idx="2" type="pic"/>
          </p:nvPr>
        </p:nvSpPr>
        <p:spPr>
          <a:xfrm>
            <a:off x="619750" y="1651275"/>
            <a:ext cx="2415000" cy="2415000"/>
          </a:xfrm>
          <a:prstGeom prst="rect">
            <a:avLst/>
          </a:prstGeom>
          <a:noFill/>
          <a:ln>
            <a:noFill/>
          </a:ln>
        </p:spPr>
      </p:sp>
    </p:spTree>
  </p:cSld>
  <p:clrMapOvr>
    <a:masterClrMapping/>
  </p:clrMapOvr>
</p:sldLayout>
</file>

<file path=ppt/slideLayouts/slideLayout1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2 1">
  <p:cSld name="SECTION_HEADER_1_1_1">
    <p:bg>
      <p:bgPr>
        <a:solidFill>
          <a:schemeClr val="accent2"/>
        </a:solidFill>
      </p:bgPr>
    </p:bg>
    <p:spTree>
      <p:nvGrpSpPr>
        <p:cNvPr id="901" name="Shape 901"/>
        <p:cNvGrpSpPr/>
        <p:nvPr/>
      </p:nvGrpSpPr>
      <p:grpSpPr>
        <a:xfrm>
          <a:off x="0" y="0"/>
          <a:ext cx="0" cy="0"/>
          <a:chOff x="0" y="0"/>
          <a:chExt cx="0" cy="0"/>
        </a:xfrm>
      </p:grpSpPr>
      <p:sp>
        <p:nvSpPr>
          <p:cNvPr id="902" name="Google Shape;902;p174"/>
          <p:cNvSpPr/>
          <p:nvPr/>
        </p:nvSpPr>
        <p:spPr>
          <a:xfrm>
            <a:off x="332500" y="845225"/>
            <a:ext cx="3903900" cy="3903900"/>
          </a:xfrm>
          <a:prstGeom prst="ellipse">
            <a:avLst/>
          </a:prstGeom>
          <a:solidFill>
            <a:srgbClr val="E5F2F0">
              <a:alpha val="312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3" name="Google Shape;903;p174"/>
          <p:cNvSpPr/>
          <p:nvPr/>
        </p:nvSpPr>
        <p:spPr>
          <a:xfrm>
            <a:off x="484900" y="9214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174"/>
          <p:cNvSpPr txBox="1"/>
          <p:nvPr>
            <p:ph type="title"/>
          </p:nvPr>
        </p:nvSpPr>
        <p:spPr>
          <a:xfrm>
            <a:off x="721775" y="2829700"/>
            <a:ext cx="31932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600"/>
              <a:buNone/>
              <a:defRPr sz="3600">
                <a:solidFill>
                  <a:srgbClr val="FFFFFF"/>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905" name="Google Shape;905;p174"/>
          <p:cNvSpPr txBox="1"/>
          <p:nvPr>
            <p:ph hasCustomPrompt="1" idx="2" type="title"/>
          </p:nvPr>
        </p:nvSpPr>
        <p:spPr>
          <a:xfrm>
            <a:off x="796200" y="11159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2000"/>
              <a:buNone/>
              <a:defRPr sz="8200">
                <a:solidFill>
                  <a:srgbClr val="FFFFFF"/>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906" name="Google Shape;906;p174"/>
          <p:cNvSpPr txBox="1"/>
          <p:nvPr>
            <p:ph idx="1" type="subTitle"/>
          </p:nvPr>
        </p:nvSpPr>
        <p:spPr>
          <a:xfrm>
            <a:off x="735758" y="3757200"/>
            <a:ext cx="3193200" cy="655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907" name="Google Shape;907;p174"/>
          <p:cNvPicPr preferRelativeResize="0"/>
          <p:nvPr/>
        </p:nvPicPr>
        <p:blipFill>
          <a:blip r:embed="rId2">
            <a:alphaModFix/>
          </a:blip>
          <a:stretch>
            <a:fillRect/>
          </a:stretch>
        </p:blipFill>
        <p:spPr>
          <a:xfrm>
            <a:off x="4020900" y="1279000"/>
            <a:ext cx="215500" cy="215500"/>
          </a:xfrm>
          <a:prstGeom prst="rect">
            <a:avLst/>
          </a:prstGeom>
          <a:noFill/>
          <a:ln>
            <a:noFill/>
          </a:ln>
        </p:spPr>
      </p:pic>
      <p:sp>
        <p:nvSpPr>
          <p:cNvPr id="908" name="Google Shape;908;p174"/>
          <p:cNvSpPr/>
          <p:nvPr>
            <p:ph idx="3" type="pic"/>
          </p:nvPr>
        </p:nvSpPr>
        <p:spPr>
          <a:xfrm>
            <a:off x="5564000" y="1651275"/>
            <a:ext cx="2415000" cy="2415000"/>
          </a:xfrm>
          <a:prstGeom prst="rect">
            <a:avLst/>
          </a:prstGeom>
          <a:noFill/>
          <a:ln>
            <a:noFill/>
          </a:ln>
        </p:spPr>
      </p:sp>
    </p:spTree>
  </p:cSld>
  <p:clrMapOvr>
    <a:masterClrMapping/>
  </p:clrMapOvr>
</p:sldLayout>
</file>

<file path=ppt/slideLayouts/slideLayout1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p:cSld name="CUSTOM_11_1">
    <p:bg>
      <p:bgPr>
        <a:solidFill>
          <a:schemeClr val="accent1"/>
        </a:solidFill>
      </p:bgPr>
    </p:bg>
    <p:spTree>
      <p:nvGrpSpPr>
        <p:cNvPr id="909" name="Shape 909"/>
        <p:cNvGrpSpPr/>
        <p:nvPr/>
      </p:nvGrpSpPr>
      <p:grpSpPr>
        <a:xfrm>
          <a:off x="0" y="0"/>
          <a:ext cx="0" cy="0"/>
          <a:chOff x="0" y="0"/>
          <a:chExt cx="0" cy="0"/>
        </a:xfrm>
      </p:grpSpPr>
      <p:pic>
        <p:nvPicPr>
          <p:cNvPr id="910" name="Google Shape;910;p175"/>
          <p:cNvPicPr preferRelativeResize="0"/>
          <p:nvPr/>
        </p:nvPicPr>
        <p:blipFill>
          <a:blip r:embed="rId2">
            <a:alphaModFix/>
          </a:blip>
          <a:stretch>
            <a:fillRect/>
          </a:stretch>
        </p:blipFill>
        <p:spPr>
          <a:xfrm>
            <a:off x="46395" y="71985"/>
            <a:ext cx="1539275" cy="2476500"/>
          </a:xfrm>
          <a:prstGeom prst="rect">
            <a:avLst/>
          </a:prstGeom>
          <a:noFill/>
          <a:ln>
            <a:noFill/>
          </a:ln>
        </p:spPr>
      </p:pic>
      <p:pic>
        <p:nvPicPr>
          <p:cNvPr id="911" name="Google Shape;911;p175"/>
          <p:cNvPicPr preferRelativeResize="0"/>
          <p:nvPr/>
        </p:nvPicPr>
        <p:blipFill>
          <a:blip r:embed="rId2">
            <a:alphaModFix/>
          </a:blip>
          <a:stretch>
            <a:fillRect/>
          </a:stretch>
        </p:blipFill>
        <p:spPr>
          <a:xfrm flipH="1">
            <a:off x="46395" y="2680589"/>
            <a:ext cx="1539275" cy="2476500"/>
          </a:xfrm>
          <a:prstGeom prst="rect">
            <a:avLst/>
          </a:prstGeom>
          <a:noFill/>
          <a:ln>
            <a:noFill/>
          </a:ln>
        </p:spPr>
      </p:pic>
      <p:sp>
        <p:nvSpPr>
          <p:cNvPr id="912" name="Google Shape;912;p175"/>
          <p:cNvSpPr txBox="1"/>
          <p:nvPr>
            <p:ph type="title"/>
          </p:nvPr>
        </p:nvSpPr>
        <p:spPr>
          <a:xfrm>
            <a:off x="46292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800"/>
              <a:buNone/>
              <a:defRPr sz="4700">
                <a:solidFill>
                  <a:srgbClr val="FFFFFF"/>
                </a:solidFill>
              </a:defRPr>
            </a:lvl1pPr>
            <a:lvl2pPr lvl="1" rtl="0" algn="ctr">
              <a:spcBef>
                <a:spcPts val="0"/>
              </a:spcBef>
              <a:spcAft>
                <a:spcPts val="0"/>
              </a:spcAft>
              <a:buClr>
                <a:srgbClr val="FFFFFF"/>
              </a:buClr>
              <a:buSzPts val="3800"/>
              <a:buNone/>
              <a:defRPr sz="3800">
                <a:solidFill>
                  <a:srgbClr val="FFFFFF"/>
                </a:solidFill>
              </a:defRPr>
            </a:lvl2pPr>
            <a:lvl3pPr lvl="2" rtl="0" algn="ctr">
              <a:spcBef>
                <a:spcPts val="0"/>
              </a:spcBef>
              <a:spcAft>
                <a:spcPts val="0"/>
              </a:spcAft>
              <a:buClr>
                <a:srgbClr val="FFFFFF"/>
              </a:buClr>
              <a:buSzPts val="3800"/>
              <a:buNone/>
              <a:defRPr sz="3800">
                <a:solidFill>
                  <a:srgbClr val="FFFFFF"/>
                </a:solidFill>
              </a:defRPr>
            </a:lvl3pPr>
            <a:lvl4pPr lvl="3" rtl="0" algn="ctr">
              <a:spcBef>
                <a:spcPts val="0"/>
              </a:spcBef>
              <a:spcAft>
                <a:spcPts val="0"/>
              </a:spcAft>
              <a:buClr>
                <a:srgbClr val="FFFFFF"/>
              </a:buClr>
              <a:buSzPts val="3800"/>
              <a:buNone/>
              <a:defRPr sz="3800">
                <a:solidFill>
                  <a:srgbClr val="FFFFFF"/>
                </a:solidFill>
              </a:defRPr>
            </a:lvl4pPr>
            <a:lvl5pPr lvl="4" rtl="0" algn="ctr">
              <a:spcBef>
                <a:spcPts val="0"/>
              </a:spcBef>
              <a:spcAft>
                <a:spcPts val="0"/>
              </a:spcAft>
              <a:buClr>
                <a:srgbClr val="FFFFFF"/>
              </a:buClr>
              <a:buSzPts val="3800"/>
              <a:buNone/>
              <a:defRPr sz="3800">
                <a:solidFill>
                  <a:srgbClr val="FFFFFF"/>
                </a:solidFill>
              </a:defRPr>
            </a:lvl5pPr>
            <a:lvl6pPr lvl="5" rtl="0" algn="ctr">
              <a:spcBef>
                <a:spcPts val="0"/>
              </a:spcBef>
              <a:spcAft>
                <a:spcPts val="0"/>
              </a:spcAft>
              <a:buClr>
                <a:srgbClr val="FFFFFF"/>
              </a:buClr>
              <a:buSzPts val="3800"/>
              <a:buNone/>
              <a:defRPr sz="3800">
                <a:solidFill>
                  <a:srgbClr val="FFFFFF"/>
                </a:solidFill>
              </a:defRPr>
            </a:lvl6pPr>
            <a:lvl7pPr lvl="6" rtl="0" algn="ctr">
              <a:spcBef>
                <a:spcPts val="0"/>
              </a:spcBef>
              <a:spcAft>
                <a:spcPts val="0"/>
              </a:spcAft>
              <a:buClr>
                <a:srgbClr val="FFFFFF"/>
              </a:buClr>
              <a:buSzPts val="3800"/>
              <a:buNone/>
              <a:defRPr sz="3800">
                <a:solidFill>
                  <a:srgbClr val="FFFFFF"/>
                </a:solidFill>
              </a:defRPr>
            </a:lvl7pPr>
            <a:lvl8pPr lvl="7" rtl="0" algn="ctr">
              <a:spcBef>
                <a:spcPts val="0"/>
              </a:spcBef>
              <a:spcAft>
                <a:spcPts val="0"/>
              </a:spcAft>
              <a:buClr>
                <a:srgbClr val="FFFFFF"/>
              </a:buClr>
              <a:buSzPts val="3800"/>
              <a:buNone/>
              <a:defRPr sz="3800">
                <a:solidFill>
                  <a:srgbClr val="FFFFFF"/>
                </a:solidFill>
              </a:defRPr>
            </a:lvl8pPr>
            <a:lvl9pPr lvl="8" rtl="0" algn="ctr">
              <a:spcBef>
                <a:spcPts val="0"/>
              </a:spcBef>
              <a:spcAft>
                <a:spcPts val="0"/>
              </a:spcAft>
              <a:buClr>
                <a:srgbClr val="FFFFFF"/>
              </a:buClr>
              <a:buSzPts val="3800"/>
              <a:buNone/>
              <a:defRPr sz="3800">
                <a:solidFill>
                  <a:srgbClr val="FFFFFF"/>
                </a:solidFill>
              </a:defRPr>
            </a:lvl9pPr>
          </a:lstStyle>
          <a:p/>
        </p:txBody>
      </p:sp>
      <p:sp>
        <p:nvSpPr>
          <p:cNvPr id="913" name="Google Shape;913;p175"/>
          <p:cNvSpPr txBox="1"/>
          <p:nvPr>
            <p:ph idx="1" type="subTitle"/>
          </p:nvPr>
        </p:nvSpPr>
        <p:spPr>
          <a:xfrm>
            <a:off x="46444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rgbClr val="FFFFFF"/>
              </a:buClr>
              <a:buSzPts val="1800"/>
              <a:buNone/>
              <a:defRPr sz="1600">
                <a:solidFill>
                  <a:srgbClr val="FFFFFF"/>
                </a:solidFill>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14" name="Google Shape;914;p175"/>
          <p:cNvSpPr/>
          <p:nvPr/>
        </p:nvSpPr>
        <p:spPr>
          <a:xfrm>
            <a:off x="-62997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5" name="Google Shape;915;p175"/>
          <p:cNvSpPr/>
          <p:nvPr>
            <p:ph idx="2" type="pic"/>
          </p:nvPr>
        </p:nvSpPr>
        <p:spPr>
          <a:xfrm>
            <a:off x="1230625" y="1651275"/>
            <a:ext cx="2415000" cy="2415000"/>
          </a:xfrm>
          <a:prstGeom prst="rect">
            <a:avLst/>
          </a:prstGeom>
          <a:noFill/>
          <a:ln>
            <a:noFill/>
          </a:ln>
        </p:spPr>
      </p:sp>
    </p:spTree>
  </p:cSld>
  <p:clrMapOvr>
    <a:masterClrMapping/>
  </p:clrMapOvr>
</p:sldLayout>
</file>

<file path=ppt/slideLayouts/slideLayout1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1">
  <p:cSld name="CUSTOM_11_1_1">
    <p:bg>
      <p:bgPr>
        <a:solidFill>
          <a:schemeClr val="dk2"/>
        </a:solidFill>
      </p:bgPr>
    </p:bg>
    <p:spTree>
      <p:nvGrpSpPr>
        <p:cNvPr id="916" name="Shape 916"/>
        <p:cNvGrpSpPr/>
        <p:nvPr/>
      </p:nvGrpSpPr>
      <p:grpSpPr>
        <a:xfrm>
          <a:off x="0" y="0"/>
          <a:ext cx="0" cy="0"/>
          <a:chOff x="0" y="0"/>
          <a:chExt cx="0" cy="0"/>
        </a:xfrm>
      </p:grpSpPr>
      <p:sp>
        <p:nvSpPr>
          <p:cNvPr id="917" name="Google Shape;917;p176"/>
          <p:cNvSpPr/>
          <p:nvPr/>
        </p:nvSpPr>
        <p:spPr>
          <a:xfrm flipH="1">
            <a:off x="386582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8" name="Google Shape;918;p176"/>
          <p:cNvSpPr txBox="1"/>
          <p:nvPr>
            <p:ph type="title"/>
          </p:nvPr>
        </p:nvSpPr>
        <p:spPr>
          <a:xfrm>
            <a:off x="7430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3800"/>
              <a:buNone/>
              <a:defRPr sz="4700">
                <a:solidFill>
                  <a:schemeClr val="accent1"/>
                </a:solidFill>
              </a:defRPr>
            </a:lvl1pPr>
            <a:lvl2pPr lvl="1" rtl="0" algn="ctr">
              <a:spcBef>
                <a:spcPts val="0"/>
              </a:spcBef>
              <a:spcAft>
                <a:spcPts val="0"/>
              </a:spcAft>
              <a:buClr>
                <a:schemeClr val="accent1"/>
              </a:buClr>
              <a:buSzPts val="3800"/>
              <a:buNone/>
              <a:defRPr sz="3800">
                <a:solidFill>
                  <a:schemeClr val="accent1"/>
                </a:solidFill>
              </a:defRPr>
            </a:lvl2pPr>
            <a:lvl3pPr lvl="2" rtl="0" algn="ctr">
              <a:spcBef>
                <a:spcPts val="0"/>
              </a:spcBef>
              <a:spcAft>
                <a:spcPts val="0"/>
              </a:spcAft>
              <a:buClr>
                <a:schemeClr val="accent1"/>
              </a:buClr>
              <a:buSzPts val="3800"/>
              <a:buNone/>
              <a:defRPr sz="3800">
                <a:solidFill>
                  <a:schemeClr val="accent1"/>
                </a:solidFill>
              </a:defRPr>
            </a:lvl3pPr>
            <a:lvl4pPr lvl="3" rtl="0" algn="ctr">
              <a:spcBef>
                <a:spcPts val="0"/>
              </a:spcBef>
              <a:spcAft>
                <a:spcPts val="0"/>
              </a:spcAft>
              <a:buClr>
                <a:schemeClr val="accent1"/>
              </a:buClr>
              <a:buSzPts val="3800"/>
              <a:buNone/>
              <a:defRPr sz="3800">
                <a:solidFill>
                  <a:schemeClr val="accent1"/>
                </a:solidFill>
              </a:defRPr>
            </a:lvl4pPr>
            <a:lvl5pPr lvl="4" rtl="0" algn="ctr">
              <a:spcBef>
                <a:spcPts val="0"/>
              </a:spcBef>
              <a:spcAft>
                <a:spcPts val="0"/>
              </a:spcAft>
              <a:buClr>
                <a:schemeClr val="accent1"/>
              </a:buClr>
              <a:buSzPts val="3800"/>
              <a:buNone/>
              <a:defRPr sz="3800">
                <a:solidFill>
                  <a:schemeClr val="accent1"/>
                </a:solidFill>
              </a:defRPr>
            </a:lvl5pPr>
            <a:lvl6pPr lvl="5" rtl="0" algn="ctr">
              <a:spcBef>
                <a:spcPts val="0"/>
              </a:spcBef>
              <a:spcAft>
                <a:spcPts val="0"/>
              </a:spcAft>
              <a:buClr>
                <a:schemeClr val="accent1"/>
              </a:buClr>
              <a:buSzPts val="3800"/>
              <a:buNone/>
              <a:defRPr sz="3800">
                <a:solidFill>
                  <a:schemeClr val="accent1"/>
                </a:solidFill>
              </a:defRPr>
            </a:lvl6pPr>
            <a:lvl7pPr lvl="6" rtl="0" algn="ctr">
              <a:spcBef>
                <a:spcPts val="0"/>
              </a:spcBef>
              <a:spcAft>
                <a:spcPts val="0"/>
              </a:spcAft>
              <a:buClr>
                <a:schemeClr val="accent1"/>
              </a:buClr>
              <a:buSzPts val="3800"/>
              <a:buNone/>
              <a:defRPr sz="3800">
                <a:solidFill>
                  <a:schemeClr val="accent1"/>
                </a:solidFill>
              </a:defRPr>
            </a:lvl7pPr>
            <a:lvl8pPr lvl="7" rtl="0" algn="ctr">
              <a:spcBef>
                <a:spcPts val="0"/>
              </a:spcBef>
              <a:spcAft>
                <a:spcPts val="0"/>
              </a:spcAft>
              <a:buClr>
                <a:schemeClr val="accent1"/>
              </a:buClr>
              <a:buSzPts val="3800"/>
              <a:buNone/>
              <a:defRPr sz="3800">
                <a:solidFill>
                  <a:schemeClr val="accent1"/>
                </a:solidFill>
              </a:defRPr>
            </a:lvl8pPr>
            <a:lvl9pPr lvl="8" rtl="0" algn="ctr">
              <a:spcBef>
                <a:spcPts val="0"/>
              </a:spcBef>
              <a:spcAft>
                <a:spcPts val="0"/>
              </a:spcAft>
              <a:buClr>
                <a:schemeClr val="accent1"/>
              </a:buClr>
              <a:buSzPts val="3800"/>
              <a:buNone/>
              <a:defRPr sz="3800">
                <a:solidFill>
                  <a:schemeClr val="accent1"/>
                </a:solidFill>
              </a:defRPr>
            </a:lvl9pPr>
          </a:lstStyle>
          <a:p/>
        </p:txBody>
      </p:sp>
      <p:sp>
        <p:nvSpPr>
          <p:cNvPr id="919" name="Google Shape;919;p176"/>
          <p:cNvSpPr txBox="1"/>
          <p:nvPr>
            <p:ph idx="1" type="subTitle"/>
          </p:nvPr>
        </p:nvSpPr>
        <p:spPr>
          <a:xfrm>
            <a:off x="7582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800"/>
              <a:buNone/>
              <a:defRPr sz="1600">
                <a:solidFill>
                  <a:schemeClr val="accent1"/>
                </a:solidFill>
              </a:defRPr>
            </a:lvl1pPr>
            <a:lvl2pPr lvl="1" rtl="0">
              <a:spcBef>
                <a:spcPts val="0"/>
              </a:spcBef>
              <a:spcAft>
                <a:spcPts val="0"/>
              </a:spcAft>
              <a:buClr>
                <a:schemeClr val="accent1"/>
              </a:buClr>
              <a:buSzPts val="1400"/>
              <a:buNone/>
              <a:defRPr>
                <a:solidFill>
                  <a:schemeClr val="accent1"/>
                </a:solidFill>
              </a:defRPr>
            </a:lvl2pPr>
            <a:lvl3pPr lvl="2" rtl="0">
              <a:spcBef>
                <a:spcPts val="1600"/>
              </a:spcBef>
              <a:spcAft>
                <a:spcPts val="0"/>
              </a:spcAft>
              <a:buClr>
                <a:schemeClr val="accent1"/>
              </a:buClr>
              <a:buSzPts val="1400"/>
              <a:buNone/>
              <a:defRPr>
                <a:solidFill>
                  <a:schemeClr val="accent1"/>
                </a:solidFill>
              </a:defRPr>
            </a:lvl3pPr>
            <a:lvl4pPr lvl="3" rtl="0">
              <a:spcBef>
                <a:spcPts val="1600"/>
              </a:spcBef>
              <a:spcAft>
                <a:spcPts val="0"/>
              </a:spcAft>
              <a:buClr>
                <a:schemeClr val="accent1"/>
              </a:buClr>
              <a:buSzPts val="1400"/>
              <a:buNone/>
              <a:defRPr>
                <a:solidFill>
                  <a:schemeClr val="accent1"/>
                </a:solidFill>
              </a:defRPr>
            </a:lvl4pPr>
            <a:lvl5pPr lvl="4" rtl="0">
              <a:spcBef>
                <a:spcPts val="1600"/>
              </a:spcBef>
              <a:spcAft>
                <a:spcPts val="0"/>
              </a:spcAft>
              <a:buClr>
                <a:schemeClr val="accent1"/>
              </a:buClr>
              <a:buSzPts val="1400"/>
              <a:buNone/>
              <a:defRPr>
                <a:solidFill>
                  <a:schemeClr val="accent1"/>
                </a:solidFill>
              </a:defRPr>
            </a:lvl5pPr>
            <a:lvl6pPr lvl="5" rtl="0">
              <a:spcBef>
                <a:spcPts val="1600"/>
              </a:spcBef>
              <a:spcAft>
                <a:spcPts val="0"/>
              </a:spcAft>
              <a:buClr>
                <a:schemeClr val="accent1"/>
              </a:buClr>
              <a:buSzPts val="1400"/>
              <a:buNone/>
              <a:defRPr>
                <a:solidFill>
                  <a:schemeClr val="accent1"/>
                </a:solidFill>
              </a:defRPr>
            </a:lvl6pPr>
            <a:lvl7pPr lvl="6" rtl="0">
              <a:spcBef>
                <a:spcPts val="1600"/>
              </a:spcBef>
              <a:spcAft>
                <a:spcPts val="0"/>
              </a:spcAft>
              <a:buClr>
                <a:schemeClr val="accent1"/>
              </a:buClr>
              <a:buSzPts val="1400"/>
              <a:buNone/>
              <a:defRPr>
                <a:solidFill>
                  <a:schemeClr val="accent1"/>
                </a:solidFill>
              </a:defRPr>
            </a:lvl7pPr>
            <a:lvl8pPr lvl="7" rtl="0">
              <a:spcBef>
                <a:spcPts val="1600"/>
              </a:spcBef>
              <a:spcAft>
                <a:spcPts val="0"/>
              </a:spcAft>
              <a:buClr>
                <a:schemeClr val="accent1"/>
              </a:buClr>
              <a:buSzPts val="1400"/>
              <a:buNone/>
              <a:defRPr>
                <a:solidFill>
                  <a:schemeClr val="accent1"/>
                </a:solidFill>
              </a:defRPr>
            </a:lvl8pPr>
            <a:lvl9pPr lvl="8" rtl="0">
              <a:spcBef>
                <a:spcPts val="1600"/>
              </a:spcBef>
              <a:spcAft>
                <a:spcPts val="1600"/>
              </a:spcAft>
              <a:buClr>
                <a:schemeClr val="accent1"/>
              </a:buClr>
              <a:buSzPts val="1400"/>
              <a:buNone/>
              <a:defRPr>
                <a:solidFill>
                  <a:schemeClr val="accent1"/>
                </a:solidFill>
              </a:defRPr>
            </a:lvl9pPr>
          </a:lstStyle>
          <a:p/>
        </p:txBody>
      </p:sp>
      <p:sp>
        <p:nvSpPr>
          <p:cNvPr id="920" name="Google Shape;920;p176"/>
          <p:cNvSpPr/>
          <p:nvPr>
            <p:ph idx="2" type="pic"/>
          </p:nvPr>
        </p:nvSpPr>
        <p:spPr>
          <a:xfrm>
            <a:off x="5430375" y="1651275"/>
            <a:ext cx="2415000" cy="2415000"/>
          </a:xfrm>
          <a:prstGeom prst="rect">
            <a:avLst/>
          </a:prstGeom>
          <a:noFill/>
          <a:ln>
            <a:noFill/>
          </a:ln>
        </p:spPr>
      </p:sp>
    </p:spTree>
  </p:cSld>
  <p:clrMapOvr>
    <a:masterClrMapping/>
  </p:clrMapOvr>
</p:sldLayout>
</file>

<file path=ppt/slideLayouts/slideLayout1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921" name="Shape 921"/>
        <p:cNvGrpSpPr/>
        <p:nvPr/>
      </p:nvGrpSpPr>
      <p:grpSpPr>
        <a:xfrm>
          <a:off x="0" y="0"/>
          <a:ext cx="0" cy="0"/>
          <a:chOff x="0" y="0"/>
          <a:chExt cx="0" cy="0"/>
        </a:xfrm>
      </p:grpSpPr>
      <p:sp>
        <p:nvSpPr>
          <p:cNvPr id="922" name="Google Shape;922;p177"/>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3" name="Google Shape;923;p177"/>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4" name="Google Shape;924;p177"/>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5" name="Google Shape;925;p17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26" name="Google Shape;926;p177"/>
          <p:cNvSpPr txBox="1"/>
          <p:nvPr>
            <p:ph idx="1" type="body"/>
          </p:nvPr>
        </p:nvSpPr>
        <p:spPr>
          <a:xfrm>
            <a:off x="720000" y="1451375"/>
            <a:ext cx="4500300" cy="31521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160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927" name="Shape 927"/>
        <p:cNvGrpSpPr/>
        <p:nvPr/>
      </p:nvGrpSpPr>
      <p:grpSpPr>
        <a:xfrm>
          <a:off x="0" y="0"/>
          <a:ext cx="0" cy="0"/>
          <a:chOff x="0" y="0"/>
          <a:chExt cx="0" cy="0"/>
        </a:xfrm>
      </p:grpSpPr>
      <p:sp>
        <p:nvSpPr>
          <p:cNvPr id="928" name="Google Shape;928;p178"/>
          <p:cNvSpPr/>
          <p:nvPr/>
        </p:nvSpPr>
        <p:spPr>
          <a:xfrm>
            <a:off x="4966040" y="165035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929" name="Google Shape;929;p178"/>
          <p:cNvSpPr/>
          <p:nvPr/>
        </p:nvSpPr>
        <p:spPr>
          <a:xfrm>
            <a:off x="2550" y="169160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930" name="Google Shape;930;p178"/>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1" name="Google Shape;931;p178"/>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2" name="Google Shape;932;p178"/>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3" name="Google Shape;933;p17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2"/>
              </a:buClr>
              <a:buSzPts val="2800"/>
              <a:buNone/>
              <a:defRPr>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34" name="Google Shape;934;p178"/>
          <p:cNvSpPr txBox="1"/>
          <p:nvPr>
            <p:ph idx="1" type="subTitle"/>
          </p:nvPr>
        </p:nvSpPr>
        <p:spPr>
          <a:xfrm>
            <a:off x="12760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35" name="Google Shape;935;p178"/>
          <p:cNvSpPr txBox="1"/>
          <p:nvPr>
            <p:ph idx="2" type="subTitle"/>
          </p:nvPr>
        </p:nvSpPr>
        <p:spPr>
          <a:xfrm>
            <a:off x="53167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36" name="Google Shape;936;p178"/>
          <p:cNvSpPr txBox="1"/>
          <p:nvPr>
            <p:ph idx="3" type="subTitle"/>
          </p:nvPr>
        </p:nvSpPr>
        <p:spPr>
          <a:xfrm>
            <a:off x="1276100" y="3197550"/>
            <a:ext cx="2561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937" name="Google Shape;937;p178"/>
          <p:cNvSpPr txBox="1"/>
          <p:nvPr>
            <p:ph idx="4" type="subTitle"/>
          </p:nvPr>
        </p:nvSpPr>
        <p:spPr>
          <a:xfrm>
            <a:off x="5316750" y="3193775"/>
            <a:ext cx="2561700" cy="324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938" name="Shape 938"/>
        <p:cNvGrpSpPr/>
        <p:nvPr/>
      </p:nvGrpSpPr>
      <p:grpSpPr>
        <a:xfrm>
          <a:off x="0" y="0"/>
          <a:ext cx="0" cy="0"/>
          <a:chOff x="0" y="0"/>
          <a:chExt cx="0" cy="0"/>
        </a:xfrm>
      </p:grpSpPr>
      <p:pic>
        <p:nvPicPr>
          <p:cNvPr id="939" name="Google Shape;939;p179"/>
          <p:cNvPicPr preferRelativeResize="0"/>
          <p:nvPr/>
        </p:nvPicPr>
        <p:blipFill rotWithShape="1">
          <a:blip r:embed="rId2">
            <a:alphaModFix amt="14000"/>
          </a:blip>
          <a:srcRect b="12010" l="0" r="13985" t="0"/>
          <a:stretch/>
        </p:blipFill>
        <p:spPr>
          <a:xfrm>
            <a:off x="6271375" y="2204875"/>
            <a:ext cx="2872625" cy="2938625"/>
          </a:xfrm>
          <a:prstGeom prst="rect">
            <a:avLst/>
          </a:prstGeom>
          <a:noFill/>
          <a:ln>
            <a:noFill/>
          </a:ln>
        </p:spPr>
      </p:pic>
      <p:sp>
        <p:nvSpPr>
          <p:cNvPr id="940" name="Google Shape;940;p17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41" name="Google Shape;941;p179"/>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2" name="Google Shape;942;p179"/>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3" name="Google Shape;943;p179"/>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44" name="Google Shape;944;p179"/>
          <p:cNvPicPr preferRelativeResize="0"/>
          <p:nvPr/>
        </p:nvPicPr>
        <p:blipFill>
          <a:blip r:embed="rId3">
            <a:alphaModFix amt="29000"/>
          </a:blip>
          <a:stretch>
            <a:fillRect/>
          </a:stretch>
        </p:blipFill>
        <p:spPr>
          <a:xfrm flipH="1">
            <a:off x="8677620" y="2003005"/>
            <a:ext cx="305350" cy="1003350"/>
          </a:xfrm>
          <a:prstGeom prst="rect">
            <a:avLst/>
          </a:prstGeom>
          <a:noFill/>
          <a:ln>
            <a:noFill/>
          </a:ln>
        </p:spPr>
      </p:pic>
    </p:spTree>
  </p:cSld>
  <p:clrMapOvr>
    <a:masterClrMapping/>
  </p:clrMapOvr>
</p:sldLayout>
</file>

<file path=ppt/slideLayouts/slideLayout1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1">
  <p:cSld name="ONE_COLUMN_TEXT_1">
    <p:spTree>
      <p:nvGrpSpPr>
        <p:cNvPr id="945" name="Shape 945"/>
        <p:cNvGrpSpPr/>
        <p:nvPr/>
      </p:nvGrpSpPr>
      <p:grpSpPr>
        <a:xfrm>
          <a:off x="0" y="0"/>
          <a:ext cx="0" cy="0"/>
          <a:chOff x="0" y="0"/>
          <a:chExt cx="0" cy="0"/>
        </a:xfrm>
      </p:grpSpPr>
      <p:sp>
        <p:nvSpPr>
          <p:cNvPr id="946" name="Google Shape;946;p180"/>
          <p:cNvSpPr txBox="1"/>
          <p:nvPr>
            <p:ph idx="1" type="body"/>
          </p:nvPr>
        </p:nvSpPr>
        <p:spPr>
          <a:xfrm>
            <a:off x="720000" y="13896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947" name="Google Shape;947;p18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1">
  <p:cSld name="SECTION_TITLE_AND_DESCRIPTION_1">
    <p:spTree>
      <p:nvGrpSpPr>
        <p:cNvPr id="948" name="Shape 948"/>
        <p:cNvGrpSpPr/>
        <p:nvPr/>
      </p:nvGrpSpPr>
      <p:grpSpPr>
        <a:xfrm>
          <a:off x="0" y="0"/>
          <a:ext cx="0" cy="0"/>
          <a:chOff x="0" y="0"/>
          <a:chExt cx="0" cy="0"/>
        </a:xfrm>
      </p:grpSpPr>
      <p:sp>
        <p:nvSpPr>
          <p:cNvPr id="949" name="Google Shape;949;p181"/>
          <p:cNvSpPr/>
          <p:nvPr/>
        </p:nvSpPr>
        <p:spPr>
          <a:xfrm>
            <a:off x="4572000" y="-125"/>
            <a:ext cx="4572000" cy="514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0" name="Google Shape;950;p181"/>
          <p:cNvSpPr txBox="1"/>
          <p:nvPr>
            <p:ph type="title"/>
          </p:nvPr>
        </p:nvSpPr>
        <p:spPr>
          <a:xfrm>
            <a:off x="443835" y="1328465"/>
            <a:ext cx="3590700" cy="1482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951" name="Google Shape;951;p181"/>
          <p:cNvSpPr txBox="1"/>
          <p:nvPr>
            <p:ph idx="1" type="subTitle"/>
          </p:nvPr>
        </p:nvSpPr>
        <p:spPr>
          <a:xfrm>
            <a:off x="443835" y="2936385"/>
            <a:ext cx="3590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952" name="Google Shape;952;p181"/>
          <p:cNvSpPr txBox="1"/>
          <p:nvPr>
            <p:ph idx="2" type="subTitle"/>
          </p:nvPr>
        </p:nvSpPr>
        <p:spPr>
          <a:xfrm>
            <a:off x="482010" y="1101845"/>
            <a:ext cx="3590700" cy="423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rgbClr val="717171"/>
              </a:buClr>
              <a:buSzPts val="1100"/>
              <a:buNone/>
              <a:defRPr sz="1100">
                <a:solidFill>
                  <a:srgbClr val="717171"/>
                </a:solidFill>
              </a:defRPr>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953" name="Google Shape;953;p181"/>
          <p:cNvSpPr/>
          <p:nvPr>
            <p:ph idx="3" type="pic"/>
          </p:nvPr>
        </p:nvSpPr>
        <p:spPr>
          <a:xfrm>
            <a:off x="4865250" y="677725"/>
            <a:ext cx="3985500" cy="3985500"/>
          </a:xfrm>
          <a:prstGeom prst="rect">
            <a:avLst/>
          </a:prstGeom>
          <a:noFill/>
          <a:ln>
            <a:noFill/>
          </a:ln>
        </p:spPr>
      </p:sp>
    </p:spTree>
  </p:cSld>
  <p:clrMapOvr>
    <a:masterClrMapping/>
  </p:clrMapOvr>
</p:sldLayout>
</file>

<file path=ppt/slideLayouts/slideLayout1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right">
  <p:cSld name="CUSTOM_3">
    <p:spTree>
      <p:nvGrpSpPr>
        <p:cNvPr id="954" name="Shape 954"/>
        <p:cNvGrpSpPr/>
        <p:nvPr/>
      </p:nvGrpSpPr>
      <p:grpSpPr>
        <a:xfrm>
          <a:off x="0" y="0"/>
          <a:ext cx="0" cy="0"/>
          <a:chOff x="0" y="0"/>
          <a:chExt cx="0" cy="0"/>
        </a:xfrm>
      </p:grpSpPr>
      <p:pic>
        <p:nvPicPr>
          <p:cNvPr id="955" name="Google Shape;955;p182"/>
          <p:cNvPicPr preferRelativeResize="0"/>
          <p:nvPr/>
        </p:nvPicPr>
        <p:blipFill rotWithShape="1">
          <a:blip r:embed="rId2">
            <a:alphaModFix amt="25000"/>
          </a:blip>
          <a:srcRect b="12010" l="0" r="13985" t="0"/>
          <a:stretch/>
        </p:blipFill>
        <p:spPr>
          <a:xfrm rot="10800000">
            <a:off x="0" y="1"/>
            <a:ext cx="3340325" cy="3417074"/>
          </a:xfrm>
          <a:prstGeom prst="rect">
            <a:avLst/>
          </a:prstGeom>
          <a:noFill/>
          <a:ln>
            <a:noFill/>
          </a:ln>
        </p:spPr>
      </p:pic>
      <p:sp>
        <p:nvSpPr>
          <p:cNvPr id="956" name="Google Shape;956;p18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57" name="Google Shape;957;p182"/>
          <p:cNvSpPr txBox="1"/>
          <p:nvPr>
            <p:ph idx="1" type="subTitle"/>
          </p:nvPr>
        </p:nvSpPr>
        <p:spPr>
          <a:xfrm>
            <a:off x="763575" y="1161125"/>
            <a:ext cx="6588900" cy="957900"/>
          </a:xfrm>
          <a:prstGeom prst="rect">
            <a:avLst/>
          </a:prstGeom>
        </p:spPr>
        <p:txBody>
          <a:bodyPr anchorCtr="0" anchor="ctr"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pic>
        <p:nvPicPr>
          <p:cNvPr id="958" name="Google Shape;958;p182"/>
          <p:cNvPicPr preferRelativeResize="0"/>
          <p:nvPr/>
        </p:nvPicPr>
        <p:blipFill>
          <a:blip r:embed="rId3">
            <a:alphaModFix amt="29000"/>
          </a:blip>
          <a:stretch>
            <a:fillRect/>
          </a:stretch>
        </p:blipFill>
        <p:spPr>
          <a:xfrm flipH="1">
            <a:off x="149050" y="2721095"/>
            <a:ext cx="273050" cy="897200"/>
          </a:xfrm>
          <a:prstGeom prst="rect">
            <a:avLst/>
          </a:prstGeom>
          <a:noFill/>
          <a:ln>
            <a:noFill/>
          </a:ln>
        </p:spPr>
      </p:pic>
    </p:spTree>
  </p:cSld>
  <p:clrMapOvr>
    <a:masterClrMapping/>
  </p:clrMapOvr>
</p:sldLayout>
</file>

<file path=ppt/slideLayouts/slideLayout1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p:cSld name="CUSTOM_5">
    <p:spTree>
      <p:nvGrpSpPr>
        <p:cNvPr id="959" name="Shape 959"/>
        <p:cNvGrpSpPr/>
        <p:nvPr/>
      </p:nvGrpSpPr>
      <p:grpSpPr>
        <a:xfrm>
          <a:off x="0" y="0"/>
          <a:ext cx="0" cy="0"/>
          <a:chOff x="0" y="0"/>
          <a:chExt cx="0" cy="0"/>
        </a:xfrm>
      </p:grpSpPr>
      <p:sp>
        <p:nvSpPr>
          <p:cNvPr id="960" name="Google Shape;960;p183"/>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1" name="Google Shape;961;p183"/>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2" name="Google Shape;962;p183"/>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3" name="Google Shape;963;p18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64" name="Google Shape;964;p183"/>
          <p:cNvSpPr txBox="1"/>
          <p:nvPr>
            <p:ph idx="1" type="subTitle"/>
          </p:nvPr>
        </p:nvSpPr>
        <p:spPr>
          <a:xfrm>
            <a:off x="72000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65" name="Google Shape;965;p183"/>
          <p:cNvSpPr txBox="1"/>
          <p:nvPr>
            <p:ph idx="2" type="subTitle"/>
          </p:nvPr>
        </p:nvSpPr>
        <p:spPr>
          <a:xfrm>
            <a:off x="72004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966" name="Google Shape;966;p183"/>
          <p:cNvSpPr txBox="1"/>
          <p:nvPr>
            <p:ph idx="3" type="subTitle"/>
          </p:nvPr>
        </p:nvSpPr>
        <p:spPr>
          <a:xfrm>
            <a:off x="72000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67" name="Google Shape;967;p183"/>
          <p:cNvSpPr txBox="1"/>
          <p:nvPr>
            <p:ph idx="4" type="subTitle"/>
          </p:nvPr>
        </p:nvSpPr>
        <p:spPr>
          <a:xfrm>
            <a:off x="72004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968" name="Google Shape;968;p183"/>
          <p:cNvSpPr txBox="1"/>
          <p:nvPr>
            <p:ph idx="5" type="subTitle"/>
          </p:nvPr>
        </p:nvSpPr>
        <p:spPr>
          <a:xfrm>
            <a:off x="3444575"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69" name="Google Shape;969;p183"/>
          <p:cNvSpPr txBox="1"/>
          <p:nvPr>
            <p:ph idx="6" type="subTitle"/>
          </p:nvPr>
        </p:nvSpPr>
        <p:spPr>
          <a:xfrm>
            <a:off x="3444619"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970" name="Google Shape;970;p183"/>
          <p:cNvSpPr txBox="1"/>
          <p:nvPr>
            <p:ph idx="7" type="subTitle"/>
          </p:nvPr>
        </p:nvSpPr>
        <p:spPr>
          <a:xfrm>
            <a:off x="3444575"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71" name="Google Shape;971;p183"/>
          <p:cNvSpPr txBox="1"/>
          <p:nvPr>
            <p:ph idx="8" type="subTitle"/>
          </p:nvPr>
        </p:nvSpPr>
        <p:spPr>
          <a:xfrm>
            <a:off x="3444619"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972" name="Google Shape;972;p183"/>
          <p:cNvSpPr txBox="1"/>
          <p:nvPr>
            <p:ph idx="9" type="subTitle"/>
          </p:nvPr>
        </p:nvSpPr>
        <p:spPr>
          <a:xfrm>
            <a:off x="616915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73" name="Google Shape;973;p183"/>
          <p:cNvSpPr txBox="1"/>
          <p:nvPr>
            <p:ph idx="13" type="subTitle"/>
          </p:nvPr>
        </p:nvSpPr>
        <p:spPr>
          <a:xfrm>
            <a:off x="616919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974" name="Google Shape;974;p183"/>
          <p:cNvSpPr txBox="1"/>
          <p:nvPr>
            <p:ph idx="14" type="subTitle"/>
          </p:nvPr>
        </p:nvSpPr>
        <p:spPr>
          <a:xfrm>
            <a:off x="616915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975" name="Google Shape;975;p183"/>
          <p:cNvSpPr txBox="1"/>
          <p:nvPr>
            <p:ph idx="15" type="subTitle"/>
          </p:nvPr>
        </p:nvSpPr>
        <p:spPr>
          <a:xfrm>
            <a:off x="616919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hree columns 1">
  <p:cSld name="CUSTOM_2_1">
    <p:spTree>
      <p:nvGrpSpPr>
        <p:cNvPr id="976" name="Shape 976"/>
        <p:cNvGrpSpPr/>
        <p:nvPr/>
      </p:nvGrpSpPr>
      <p:grpSpPr>
        <a:xfrm>
          <a:off x="0" y="0"/>
          <a:ext cx="0" cy="0"/>
          <a:chOff x="0" y="0"/>
          <a:chExt cx="0" cy="0"/>
        </a:xfrm>
      </p:grpSpPr>
      <p:sp>
        <p:nvSpPr>
          <p:cNvPr id="977" name="Google Shape;977;p184"/>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8" name="Google Shape;978;p184"/>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9" name="Google Shape;979;p184"/>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0" name="Google Shape;980;p18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81" name="Google Shape;981;p184"/>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82" name="Google Shape;982;p184"/>
          <p:cNvSpPr txBox="1"/>
          <p:nvPr>
            <p:ph idx="2" type="subTitle"/>
          </p:nvPr>
        </p:nvSpPr>
        <p:spPr>
          <a:xfrm>
            <a:off x="72002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983" name="Google Shape;983;p184"/>
          <p:cNvSpPr txBox="1"/>
          <p:nvPr>
            <p:ph idx="3"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84" name="Google Shape;984;p184"/>
          <p:cNvSpPr txBox="1"/>
          <p:nvPr>
            <p:ph idx="4" type="subTitle"/>
          </p:nvPr>
        </p:nvSpPr>
        <p:spPr>
          <a:xfrm>
            <a:off x="3379648"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985" name="Google Shape;985;p184"/>
          <p:cNvSpPr txBox="1"/>
          <p:nvPr>
            <p:ph idx="5" type="subTitle"/>
          </p:nvPr>
        </p:nvSpPr>
        <p:spPr>
          <a:xfrm>
            <a:off x="603927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986" name="Google Shape;986;p184"/>
          <p:cNvSpPr txBox="1"/>
          <p:nvPr>
            <p:ph idx="6" type="subTitle"/>
          </p:nvPr>
        </p:nvSpPr>
        <p:spPr>
          <a:xfrm>
            <a:off x="603927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2">
  <p:cSld name="BIG_NUMBER_1_2">
    <p:bg>
      <p:bgPr>
        <a:solidFill>
          <a:schemeClr val="accent1"/>
        </a:solidFill>
      </p:bgPr>
    </p:bg>
    <p:spTree>
      <p:nvGrpSpPr>
        <p:cNvPr id="987" name="Shape 987"/>
        <p:cNvGrpSpPr/>
        <p:nvPr/>
      </p:nvGrpSpPr>
      <p:grpSpPr>
        <a:xfrm>
          <a:off x="0" y="0"/>
          <a:ext cx="0" cy="0"/>
          <a:chOff x="0" y="0"/>
          <a:chExt cx="0" cy="0"/>
        </a:xfrm>
      </p:grpSpPr>
      <p:sp>
        <p:nvSpPr>
          <p:cNvPr id="988" name="Google Shape;988;p185"/>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rgbClr val="FFFFFF"/>
              </a:buClr>
              <a:buSzPts val="12000"/>
              <a:buNone/>
              <a:defRPr sz="10000">
                <a:solidFill>
                  <a:srgbClr val="FFFFFF"/>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989" name="Google Shape;989;p185"/>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lgn="ctr">
              <a:spcBef>
                <a:spcPts val="1600"/>
              </a:spcBef>
              <a:spcAft>
                <a:spcPts val="0"/>
              </a:spcAft>
              <a:buClr>
                <a:srgbClr val="FFFFFF"/>
              </a:buClr>
              <a:buSzPts val="1400"/>
              <a:buNone/>
              <a:defRPr>
                <a:solidFill>
                  <a:srgbClr val="FFFFFF"/>
                </a:solidFill>
              </a:defRPr>
            </a:lvl2pPr>
            <a:lvl3pPr lvl="2" rtl="0" algn="ctr">
              <a:spcBef>
                <a:spcPts val="1600"/>
              </a:spcBef>
              <a:spcAft>
                <a:spcPts val="0"/>
              </a:spcAft>
              <a:buClr>
                <a:srgbClr val="FFFFFF"/>
              </a:buClr>
              <a:buSzPts val="1400"/>
              <a:buNone/>
              <a:defRPr>
                <a:solidFill>
                  <a:srgbClr val="FFFFFF"/>
                </a:solidFill>
              </a:defRPr>
            </a:lvl3pPr>
            <a:lvl4pPr lvl="3" rtl="0" algn="ctr">
              <a:spcBef>
                <a:spcPts val="1600"/>
              </a:spcBef>
              <a:spcAft>
                <a:spcPts val="0"/>
              </a:spcAft>
              <a:buClr>
                <a:srgbClr val="FFFFFF"/>
              </a:buClr>
              <a:buSzPts val="1400"/>
              <a:buNone/>
              <a:defRPr>
                <a:solidFill>
                  <a:srgbClr val="FFFFFF"/>
                </a:solidFill>
              </a:defRPr>
            </a:lvl4pPr>
            <a:lvl5pPr lvl="4" rtl="0" algn="ctr">
              <a:spcBef>
                <a:spcPts val="1600"/>
              </a:spcBef>
              <a:spcAft>
                <a:spcPts val="0"/>
              </a:spcAft>
              <a:buClr>
                <a:srgbClr val="FFFFFF"/>
              </a:buClr>
              <a:buSzPts val="1400"/>
              <a:buNone/>
              <a:defRPr>
                <a:solidFill>
                  <a:srgbClr val="FFFFFF"/>
                </a:solidFill>
              </a:defRPr>
            </a:lvl5pPr>
            <a:lvl6pPr lvl="5" rtl="0" algn="ctr">
              <a:spcBef>
                <a:spcPts val="1600"/>
              </a:spcBef>
              <a:spcAft>
                <a:spcPts val="0"/>
              </a:spcAft>
              <a:buClr>
                <a:srgbClr val="FFFFFF"/>
              </a:buClr>
              <a:buSzPts val="1400"/>
              <a:buNone/>
              <a:defRPr>
                <a:solidFill>
                  <a:srgbClr val="FFFFFF"/>
                </a:solidFill>
              </a:defRPr>
            </a:lvl6pPr>
            <a:lvl7pPr lvl="6" rtl="0" algn="ctr">
              <a:spcBef>
                <a:spcPts val="1600"/>
              </a:spcBef>
              <a:spcAft>
                <a:spcPts val="0"/>
              </a:spcAft>
              <a:buClr>
                <a:srgbClr val="FFFFFF"/>
              </a:buClr>
              <a:buSzPts val="1400"/>
              <a:buNone/>
              <a:defRPr>
                <a:solidFill>
                  <a:srgbClr val="FFFFFF"/>
                </a:solidFill>
              </a:defRPr>
            </a:lvl7pPr>
            <a:lvl8pPr lvl="7" rtl="0" algn="ctr">
              <a:spcBef>
                <a:spcPts val="1600"/>
              </a:spcBef>
              <a:spcAft>
                <a:spcPts val="0"/>
              </a:spcAft>
              <a:buClr>
                <a:srgbClr val="FFFFFF"/>
              </a:buClr>
              <a:buSzPts val="1400"/>
              <a:buNone/>
              <a:defRPr>
                <a:solidFill>
                  <a:srgbClr val="FFFFFF"/>
                </a:solidFill>
              </a:defRPr>
            </a:lvl8pPr>
            <a:lvl9pPr lvl="8" rtl="0" algn="ctr">
              <a:spcBef>
                <a:spcPts val="1600"/>
              </a:spcBef>
              <a:spcAft>
                <a:spcPts val="1600"/>
              </a:spcAft>
              <a:buClr>
                <a:srgbClr val="FFFFFF"/>
              </a:buClr>
              <a:buSzPts val="1400"/>
              <a:buNone/>
              <a:defRPr>
                <a:solidFill>
                  <a:srgbClr val="FFFFFF"/>
                </a:solidFill>
              </a:defRPr>
            </a:lvl9pPr>
          </a:lstStyle>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p:cSld name="BIG_NUMBER_1_1_1">
    <p:bg>
      <p:bgPr>
        <a:solidFill>
          <a:schemeClr val="dk2"/>
        </a:solidFill>
      </p:bgPr>
    </p:bg>
    <p:spTree>
      <p:nvGrpSpPr>
        <p:cNvPr id="990" name="Shape 990"/>
        <p:cNvGrpSpPr/>
        <p:nvPr/>
      </p:nvGrpSpPr>
      <p:grpSpPr>
        <a:xfrm>
          <a:off x="0" y="0"/>
          <a:ext cx="0" cy="0"/>
          <a:chOff x="0" y="0"/>
          <a:chExt cx="0" cy="0"/>
        </a:xfrm>
      </p:grpSpPr>
      <p:sp>
        <p:nvSpPr>
          <p:cNvPr id="991" name="Google Shape;991;p186"/>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12000"/>
              <a:buNone/>
              <a:defRPr sz="10000">
                <a:solidFill>
                  <a:schemeClr val="accent1"/>
                </a:solidFill>
              </a:defRPr>
            </a:lvl1pPr>
            <a:lvl2pPr lvl="1" rtl="0" algn="ctr">
              <a:spcBef>
                <a:spcPts val="0"/>
              </a:spcBef>
              <a:spcAft>
                <a:spcPts val="0"/>
              </a:spcAft>
              <a:buClr>
                <a:schemeClr val="accent1"/>
              </a:buClr>
              <a:buSzPts val="12000"/>
              <a:buNone/>
              <a:defRPr sz="12000">
                <a:solidFill>
                  <a:schemeClr val="accent1"/>
                </a:solidFill>
              </a:defRPr>
            </a:lvl2pPr>
            <a:lvl3pPr lvl="2" rtl="0" algn="ctr">
              <a:spcBef>
                <a:spcPts val="0"/>
              </a:spcBef>
              <a:spcAft>
                <a:spcPts val="0"/>
              </a:spcAft>
              <a:buClr>
                <a:schemeClr val="accent1"/>
              </a:buClr>
              <a:buSzPts val="12000"/>
              <a:buNone/>
              <a:defRPr sz="12000">
                <a:solidFill>
                  <a:schemeClr val="accent1"/>
                </a:solidFill>
              </a:defRPr>
            </a:lvl3pPr>
            <a:lvl4pPr lvl="3" rtl="0" algn="ctr">
              <a:spcBef>
                <a:spcPts val="0"/>
              </a:spcBef>
              <a:spcAft>
                <a:spcPts val="0"/>
              </a:spcAft>
              <a:buClr>
                <a:schemeClr val="accent1"/>
              </a:buClr>
              <a:buSzPts val="12000"/>
              <a:buNone/>
              <a:defRPr sz="12000">
                <a:solidFill>
                  <a:schemeClr val="accent1"/>
                </a:solidFill>
              </a:defRPr>
            </a:lvl4pPr>
            <a:lvl5pPr lvl="4" rtl="0" algn="ctr">
              <a:spcBef>
                <a:spcPts val="0"/>
              </a:spcBef>
              <a:spcAft>
                <a:spcPts val="0"/>
              </a:spcAft>
              <a:buClr>
                <a:schemeClr val="accent1"/>
              </a:buClr>
              <a:buSzPts val="12000"/>
              <a:buNone/>
              <a:defRPr sz="12000">
                <a:solidFill>
                  <a:schemeClr val="accent1"/>
                </a:solidFill>
              </a:defRPr>
            </a:lvl5pPr>
            <a:lvl6pPr lvl="5" rtl="0" algn="ctr">
              <a:spcBef>
                <a:spcPts val="0"/>
              </a:spcBef>
              <a:spcAft>
                <a:spcPts val="0"/>
              </a:spcAft>
              <a:buClr>
                <a:schemeClr val="accent1"/>
              </a:buClr>
              <a:buSzPts val="12000"/>
              <a:buNone/>
              <a:defRPr sz="12000">
                <a:solidFill>
                  <a:schemeClr val="accent1"/>
                </a:solidFill>
              </a:defRPr>
            </a:lvl6pPr>
            <a:lvl7pPr lvl="6" rtl="0" algn="ctr">
              <a:spcBef>
                <a:spcPts val="0"/>
              </a:spcBef>
              <a:spcAft>
                <a:spcPts val="0"/>
              </a:spcAft>
              <a:buClr>
                <a:schemeClr val="accent1"/>
              </a:buClr>
              <a:buSzPts val="12000"/>
              <a:buNone/>
              <a:defRPr sz="12000">
                <a:solidFill>
                  <a:schemeClr val="accent1"/>
                </a:solidFill>
              </a:defRPr>
            </a:lvl7pPr>
            <a:lvl8pPr lvl="7" rtl="0" algn="ctr">
              <a:spcBef>
                <a:spcPts val="0"/>
              </a:spcBef>
              <a:spcAft>
                <a:spcPts val="0"/>
              </a:spcAft>
              <a:buClr>
                <a:schemeClr val="accent1"/>
              </a:buClr>
              <a:buSzPts val="12000"/>
              <a:buNone/>
              <a:defRPr sz="12000">
                <a:solidFill>
                  <a:schemeClr val="accent1"/>
                </a:solidFill>
              </a:defRPr>
            </a:lvl8pPr>
            <a:lvl9pPr lvl="8" rtl="0" algn="ctr">
              <a:spcBef>
                <a:spcPts val="0"/>
              </a:spcBef>
              <a:spcAft>
                <a:spcPts val="0"/>
              </a:spcAft>
              <a:buClr>
                <a:schemeClr val="accent1"/>
              </a:buClr>
              <a:buSzPts val="12000"/>
              <a:buNone/>
              <a:defRPr sz="12000">
                <a:solidFill>
                  <a:schemeClr val="accent1"/>
                </a:solidFill>
              </a:defRPr>
            </a:lvl9pPr>
          </a:lstStyle>
          <a:p>
            <a:r>
              <a:t>xx%</a:t>
            </a:r>
          </a:p>
        </p:txBody>
      </p:sp>
      <p:sp>
        <p:nvSpPr>
          <p:cNvPr id="992" name="Google Shape;992;p186"/>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accent1"/>
              </a:buClr>
              <a:buSzPts val="1800"/>
              <a:buNone/>
              <a:defRPr>
                <a:solidFill>
                  <a:schemeClr val="accent1"/>
                </a:solidFill>
              </a:defRPr>
            </a:lvl1pPr>
            <a:lvl2pPr lvl="1" rtl="0" algn="ctr">
              <a:spcBef>
                <a:spcPts val="1600"/>
              </a:spcBef>
              <a:spcAft>
                <a:spcPts val="0"/>
              </a:spcAft>
              <a:buClr>
                <a:schemeClr val="accent1"/>
              </a:buClr>
              <a:buSzPts val="1400"/>
              <a:buNone/>
              <a:defRPr>
                <a:solidFill>
                  <a:schemeClr val="accent1"/>
                </a:solidFill>
              </a:defRPr>
            </a:lvl2pPr>
            <a:lvl3pPr lvl="2" rtl="0" algn="ctr">
              <a:spcBef>
                <a:spcPts val="1600"/>
              </a:spcBef>
              <a:spcAft>
                <a:spcPts val="0"/>
              </a:spcAft>
              <a:buClr>
                <a:schemeClr val="accent1"/>
              </a:buClr>
              <a:buSzPts val="1400"/>
              <a:buNone/>
              <a:defRPr>
                <a:solidFill>
                  <a:schemeClr val="accent1"/>
                </a:solidFill>
              </a:defRPr>
            </a:lvl3pPr>
            <a:lvl4pPr lvl="3" rtl="0" algn="ctr">
              <a:spcBef>
                <a:spcPts val="1600"/>
              </a:spcBef>
              <a:spcAft>
                <a:spcPts val="0"/>
              </a:spcAft>
              <a:buClr>
                <a:schemeClr val="accent1"/>
              </a:buClr>
              <a:buSzPts val="1400"/>
              <a:buNone/>
              <a:defRPr>
                <a:solidFill>
                  <a:schemeClr val="accent1"/>
                </a:solidFill>
              </a:defRPr>
            </a:lvl4pPr>
            <a:lvl5pPr lvl="4" rtl="0" algn="ctr">
              <a:spcBef>
                <a:spcPts val="1600"/>
              </a:spcBef>
              <a:spcAft>
                <a:spcPts val="0"/>
              </a:spcAft>
              <a:buClr>
                <a:schemeClr val="accent1"/>
              </a:buClr>
              <a:buSzPts val="1400"/>
              <a:buNone/>
              <a:defRPr>
                <a:solidFill>
                  <a:schemeClr val="accent1"/>
                </a:solidFill>
              </a:defRPr>
            </a:lvl5pPr>
            <a:lvl6pPr lvl="5" rtl="0" algn="ctr">
              <a:spcBef>
                <a:spcPts val="1600"/>
              </a:spcBef>
              <a:spcAft>
                <a:spcPts val="0"/>
              </a:spcAft>
              <a:buClr>
                <a:schemeClr val="accent1"/>
              </a:buClr>
              <a:buSzPts val="1400"/>
              <a:buNone/>
              <a:defRPr>
                <a:solidFill>
                  <a:schemeClr val="accent1"/>
                </a:solidFill>
              </a:defRPr>
            </a:lvl6pPr>
            <a:lvl7pPr lvl="6" rtl="0" algn="ctr">
              <a:spcBef>
                <a:spcPts val="1600"/>
              </a:spcBef>
              <a:spcAft>
                <a:spcPts val="0"/>
              </a:spcAft>
              <a:buClr>
                <a:schemeClr val="accent1"/>
              </a:buClr>
              <a:buSzPts val="1400"/>
              <a:buNone/>
              <a:defRPr>
                <a:solidFill>
                  <a:schemeClr val="accent1"/>
                </a:solidFill>
              </a:defRPr>
            </a:lvl7pPr>
            <a:lvl8pPr lvl="7" rtl="0" algn="ctr">
              <a:spcBef>
                <a:spcPts val="1600"/>
              </a:spcBef>
              <a:spcAft>
                <a:spcPts val="0"/>
              </a:spcAft>
              <a:buClr>
                <a:schemeClr val="accent1"/>
              </a:buClr>
              <a:buSzPts val="1400"/>
              <a:buNone/>
              <a:defRPr>
                <a:solidFill>
                  <a:schemeClr val="accent1"/>
                </a:solidFill>
              </a:defRPr>
            </a:lvl8pPr>
            <a:lvl9pPr lvl="8" rtl="0" algn="ctr">
              <a:spcBef>
                <a:spcPts val="1600"/>
              </a:spcBef>
              <a:spcAft>
                <a:spcPts val="1600"/>
              </a:spcAft>
              <a:buClr>
                <a:schemeClr val="accent1"/>
              </a:buClr>
              <a:buSzPts val="1400"/>
              <a:buNone/>
              <a:defRPr>
                <a:solidFill>
                  <a:schemeClr val="accent1"/>
                </a:solidFill>
              </a:defRPr>
            </a:lvl9pPr>
          </a:lstStyle>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1">
  <p:cSld name="BIG_NUMBER_1_1_1_1">
    <p:bg>
      <p:bgPr>
        <a:solidFill>
          <a:schemeClr val="accent3"/>
        </a:solidFill>
      </p:bgPr>
    </p:bg>
    <p:spTree>
      <p:nvGrpSpPr>
        <p:cNvPr id="993" name="Shape 993"/>
        <p:cNvGrpSpPr/>
        <p:nvPr/>
      </p:nvGrpSpPr>
      <p:grpSpPr>
        <a:xfrm>
          <a:off x="0" y="0"/>
          <a:ext cx="0" cy="0"/>
          <a:chOff x="0" y="0"/>
          <a:chExt cx="0" cy="0"/>
        </a:xfrm>
      </p:grpSpPr>
      <p:pic>
        <p:nvPicPr>
          <p:cNvPr id="994" name="Google Shape;994;p187"/>
          <p:cNvPicPr preferRelativeResize="0"/>
          <p:nvPr/>
        </p:nvPicPr>
        <p:blipFill rotWithShape="1">
          <a:blip r:embed="rId2">
            <a:alphaModFix amt="27000"/>
          </a:blip>
          <a:srcRect b="0" l="0" r="0" t="54580"/>
          <a:stretch/>
        </p:blipFill>
        <p:spPr>
          <a:xfrm>
            <a:off x="-38025" y="0"/>
            <a:ext cx="9200799" cy="4178877"/>
          </a:xfrm>
          <a:prstGeom prst="rect">
            <a:avLst/>
          </a:prstGeom>
          <a:noFill/>
          <a:ln>
            <a:noFill/>
          </a:ln>
        </p:spPr>
      </p:pic>
      <p:sp>
        <p:nvSpPr>
          <p:cNvPr id="995" name="Google Shape;995;p187"/>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2"/>
              </a:buClr>
              <a:buSzPts val="12000"/>
              <a:buNone/>
              <a:defRPr sz="10000">
                <a:solidFill>
                  <a:schemeClr val="dk2"/>
                </a:solidFill>
              </a:defRPr>
            </a:lvl1pPr>
            <a:lvl2pPr lvl="1" rtl="0" algn="ctr">
              <a:spcBef>
                <a:spcPts val="0"/>
              </a:spcBef>
              <a:spcAft>
                <a:spcPts val="0"/>
              </a:spcAft>
              <a:buClr>
                <a:schemeClr val="dk2"/>
              </a:buClr>
              <a:buSzPts val="12000"/>
              <a:buNone/>
              <a:defRPr sz="12000">
                <a:solidFill>
                  <a:schemeClr val="dk2"/>
                </a:solidFill>
              </a:defRPr>
            </a:lvl2pPr>
            <a:lvl3pPr lvl="2" rtl="0" algn="ctr">
              <a:spcBef>
                <a:spcPts val="0"/>
              </a:spcBef>
              <a:spcAft>
                <a:spcPts val="0"/>
              </a:spcAft>
              <a:buClr>
                <a:schemeClr val="dk2"/>
              </a:buClr>
              <a:buSzPts val="12000"/>
              <a:buNone/>
              <a:defRPr sz="12000">
                <a:solidFill>
                  <a:schemeClr val="dk2"/>
                </a:solidFill>
              </a:defRPr>
            </a:lvl3pPr>
            <a:lvl4pPr lvl="3" rtl="0" algn="ctr">
              <a:spcBef>
                <a:spcPts val="0"/>
              </a:spcBef>
              <a:spcAft>
                <a:spcPts val="0"/>
              </a:spcAft>
              <a:buClr>
                <a:schemeClr val="dk2"/>
              </a:buClr>
              <a:buSzPts val="12000"/>
              <a:buNone/>
              <a:defRPr sz="12000">
                <a:solidFill>
                  <a:schemeClr val="dk2"/>
                </a:solidFill>
              </a:defRPr>
            </a:lvl4pPr>
            <a:lvl5pPr lvl="4" rtl="0" algn="ctr">
              <a:spcBef>
                <a:spcPts val="0"/>
              </a:spcBef>
              <a:spcAft>
                <a:spcPts val="0"/>
              </a:spcAft>
              <a:buClr>
                <a:schemeClr val="dk2"/>
              </a:buClr>
              <a:buSzPts val="12000"/>
              <a:buNone/>
              <a:defRPr sz="12000">
                <a:solidFill>
                  <a:schemeClr val="dk2"/>
                </a:solidFill>
              </a:defRPr>
            </a:lvl5pPr>
            <a:lvl6pPr lvl="5" rtl="0" algn="ctr">
              <a:spcBef>
                <a:spcPts val="0"/>
              </a:spcBef>
              <a:spcAft>
                <a:spcPts val="0"/>
              </a:spcAft>
              <a:buClr>
                <a:schemeClr val="dk2"/>
              </a:buClr>
              <a:buSzPts val="12000"/>
              <a:buNone/>
              <a:defRPr sz="12000">
                <a:solidFill>
                  <a:schemeClr val="dk2"/>
                </a:solidFill>
              </a:defRPr>
            </a:lvl6pPr>
            <a:lvl7pPr lvl="6" rtl="0" algn="ctr">
              <a:spcBef>
                <a:spcPts val="0"/>
              </a:spcBef>
              <a:spcAft>
                <a:spcPts val="0"/>
              </a:spcAft>
              <a:buClr>
                <a:schemeClr val="dk2"/>
              </a:buClr>
              <a:buSzPts val="12000"/>
              <a:buNone/>
              <a:defRPr sz="12000">
                <a:solidFill>
                  <a:schemeClr val="dk2"/>
                </a:solidFill>
              </a:defRPr>
            </a:lvl7pPr>
            <a:lvl8pPr lvl="7" rtl="0" algn="ctr">
              <a:spcBef>
                <a:spcPts val="0"/>
              </a:spcBef>
              <a:spcAft>
                <a:spcPts val="0"/>
              </a:spcAft>
              <a:buClr>
                <a:schemeClr val="dk2"/>
              </a:buClr>
              <a:buSzPts val="12000"/>
              <a:buNone/>
              <a:defRPr sz="12000">
                <a:solidFill>
                  <a:schemeClr val="dk2"/>
                </a:solidFill>
              </a:defRPr>
            </a:lvl8pPr>
            <a:lvl9pPr lvl="8" rtl="0" algn="ctr">
              <a:spcBef>
                <a:spcPts val="0"/>
              </a:spcBef>
              <a:spcAft>
                <a:spcPts val="0"/>
              </a:spcAft>
              <a:buClr>
                <a:schemeClr val="dk2"/>
              </a:buClr>
              <a:buSzPts val="12000"/>
              <a:buNone/>
              <a:defRPr sz="12000">
                <a:solidFill>
                  <a:schemeClr val="dk2"/>
                </a:solidFill>
              </a:defRPr>
            </a:lvl9pPr>
          </a:lstStyle>
          <a:p>
            <a:r>
              <a:t>xx%</a:t>
            </a:r>
          </a:p>
        </p:txBody>
      </p:sp>
      <p:sp>
        <p:nvSpPr>
          <p:cNvPr id="996" name="Google Shape;996;p187"/>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800"/>
              <a:buNone/>
              <a:defRPr/>
            </a:lvl1pPr>
            <a:lvl2pPr lvl="1" rtl="0" algn="ctr">
              <a:spcBef>
                <a:spcPts val="1600"/>
              </a:spcBef>
              <a:spcAft>
                <a:spcPts val="0"/>
              </a:spcAft>
              <a:buSzPts val="1400"/>
              <a:buNone/>
              <a:defRPr/>
            </a:lvl2pPr>
            <a:lvl3pPr lvl="2" rtl="0" algn="ctr">
              <a:spcBef>
                <a:spcPts val="1600"/>
              </a:spcBef>
              <a:spcAft>
                <a:spcPts val="0"/>
              </a:spcAft>
              <a:buSzPts val="1400"/>
              <a:buNone/>
              <a:defRPr/>
            </a:lvl3pPr>
            <a:lvl4pPr lvl="3" rtl="0" algn="ctr">
              <a:spcBef>
                <a:spcPts val="1600"/>
              </a:spcBef>
              <a:spcAft>
                <a:spcPts val="0"/>
              </a:spcAft>
              <a:buSzPts val="1400"/>
              <a:buNone/>
              <a:defRPr/>
            </a:lvl4pPr>
            <a:lvl5pPr lvl="4" rtl="0" algn="ctr">
              <a:spcBef>
                <a:spcPts val="1600"/>
              </a:spcBef>
              <a:spcAft>
                <a:spcPts val="0"/>
              </a:spcAft>
              <a:buSzPts val="1400"/>
              <a:buNone/>
              <a:defRPr/>
            </a:lvl5pPr>
            <a:lvl6pPr lvl="5" rtl="0" algn="ctr">
              <a:spcBef>
                <a:spcPts val="1600"/>
              </a:spcBef>
              <a:spcAft>
                <a:spcPts val="0"/>
              </a:spcAft>
              <a:buSzPts val="1400"/>
              <a:buNone/>
              <a:defRPr/>
            </a:lvl6pPr>
            <a:lvl7pPr lvl="6" rtl="0" algn="ctr">
              <a:spcBef>
                <a:spcPts val="1600"/>
              </a:spcBef>
              <a:spcAft>
                <a:spcPts val="0"/>
              </a:spcAft>
              <a:buSzPts val="1400"/>
              <a:buNone/>
              <a:defRPr/>
            </a:lvl7pPr>
            <a:lvl8pPr lvl="7" rtl="0" algn="ctr">
              <a:spcBef>
                <a:spcPts val="1600"/>
              </a:spcBef>
              <a:spcAft>
                <a:spcPts val="0"/>
              </a:spcAft>
              <a:buSzPts val="1400"/>
              <a:buNone/>
              <a:defRPr/>
            </a:lvl8pPr>
            <a:lvl9pPr lvl="8" rtl="0" algn="ctr">
              <a:spcBef>
                <a:spcPts val="1600"/>
              </a:spcBef>
              <a:spcAft>
                <a:spcPts val="1600"/>
              </a:spcAft>
              <a:buSzPts val="1400"/>
              <a:buNone/>
              <a:defRPr/>
            </a:lvl9pPr>
          </a:lstStyle>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ig numbers">
  <p:cSld name="CUSTOM_6">
    <p:spTree>
      <p:nvGrpSpPr>
        <p:cNvPr id="997" name="Shape 997"/>
        <p:cNvGrpSpPr/>
        <p:nvPr/>
      </p:nvGrpSpPr>
      <p:grpSpPr>
        <a:xfrm>
          <a:off x="0" y="0"/>
          <a:ext cx="0" cy="0"/>
          <a:chOff x="0" y="0"/>
          <a:chExt cx="0" cy="0"/>
        </a:xfrm>
      </p:grpSpPr>
      <p:pic>
        <p:nvPicPr>
          <p:cNvPr id="998" name="Google Shape;998;p188"/>
          <p:cNvPicPr preferRelativeResize="0"/>
          <p:nvPr/>
        </p:nvPicPr>
        <p:blipFill>
          <a:blip r:embed="rId2">
            <a:alphaModFix/>
          </a:blip>
          <a:stretch>
            <a:fillRect/>
          </a:stretch>
        </p:blipFill>
        <p:spPr>
          <a:xfrm>
            <a:off x="6269793" y="1758175"/>
            <a:ext cx="1163096" cy="1163101"/>
          </a:xfrm>
          <a:prstGeom prst="rect">
            <a:avLst/>
          </a:prstGeom>
          <a:noFill/>
          <a:ln>
            <a:noFill/>
          </a:ln>
        </p:spPr>
      </p:pic>
      <p:pic>
        <p:nvPicPr>
          <p:cNvPr id="999" name="Google Shape;999;p188"/>
          <p:cNvPicPr preferRelativeResize="0"/>
          <p:nvPr/>
        </p:nvPicPr>
        <p:blipFill>
          <a:blip r:embed="rId2">
            <a:alphaModFix/>
          </a:blip>
          <a:stretch>
            <a:fillRect/>
          </a:stretch>
        </p:blipFill>
        <p:spPr>
          <a:xfrm>
            <a:off x="3593394" y="1758175"/>
            <a:ext cx="1163096" cy="1163101"/>
          </a:xfrm>
          <a:prstGeom prst="rect">
            <a:avLst/>
          </a:prstGeom>
          <a:noFill/>
          <a:ln>
            <a:noFill/>
          </a:ln>
        </p:spPr>
      </p:pic>
      <p:pic>
        <p:nvPicPr>
          <p:cNvPr id="1000" name="Google Shape;1000;p188"/>
          <p:cNvPicPr preferRelativeResize="0"/>
          <p:nvPr/>
        </p:nvPicPr>
        <p:blipFill>
          <a:blip r:embed="rId2">
            <a:alphaModFix/>
          </a:blip>
          <a:stretch>
            <a:fillRect/>
          </a:stretch>
        </p:blipFill>
        <p:spPr>
          <a:xfrm>
            <a:off x="909068" y="1758175"/>
            <a:ext cx="1163096" cy="1163101"/>
          </a:xfrm>
          <a:prstGeom prst="rect">
            <a:avLst/>
          </a:prstGeom>
          <a:noFill/>
          <a:ln>
            <a:noFill/>
          </a:ln>
        </p:spPr>
      </p:pic>
      <p:sp>
        <p:nvSpPr>
          <p:cNvPr id="1001" name="Google Shape;1001;p188"/>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2" name="Google Shape;1002;p188"/>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3" name="Google Shape;1003;p188"/>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4" name="Google Shape;1004;p18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05" name="Google Shape;1005;p188"/>
          <p:cNvSpPr txBox="1"/>
          <p:nvPr>
            <p:ph hasCustomPrompt="1" idx="2" type="title"/>
          </p:nvPr>
        </p:nvSpPr>
        <p:spPr>
          <a:xfrm>
            <a:off x="819323"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006" name="Google Shape;1006;p188"/>
          <p:cNvSpPr txBox="1"/>
          <p:nvPr>
            <p:ph hasCustomPrompt="1" idx="3" type="title"/>
          </p:nvPr>
        </p:nvSpPr>
        <p:spPr>
          <a:xfrm>
            <a:off x="3478948"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007" name="Google Shape;1007;p188"/>
          <p:cNvSpPr txBox="1"/>
          <p:nvPr>
            <p:ph hasCustomPrompt="1" idx="4" type="title"/>
          </p:nvPr>
        </p:nvSpPr>
        <p:spPr>
          <a:xfrm>
            <a:off x="6138575"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008" name="Google Shape;1008;p188"/>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009" name="Google Shape;1009;p188"/>
          <p:cNvSpPr txBox="1"/>
          <p:nvPr>
            <p:ph idx="5" type="subTitle"/>
          </p:nvPr>
        </p:nvSpPr>
        <p:spPr>
          <a:xfrm>
            <a:off x="720023"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010" name="Google Shape;1010;p188"/>
          <p:cNvSpPr txBox="1"/>
          <p:nvPr>
            <p:ph idx="6"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011" name="Google Shape;1011;p188"/>
          <p:cNvSpPr txBox="1"/>
          <p:nvPr>
            <p:ph idx="7" type="subTitle"/>
          </p:nvPr>
        </p:nvSpPr>
        <p:spPr>
          <a:xfrm>
            <a:off x="3379648"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012" name="Google Shape;1012;p188"/>
          <p:cNvSpPr txBox="1"/>
          <p:nvPr>
            <p:ph idx="8" type="subTitle"/>
          </p:nvPr>
        </p:nvSpPr>
        <p:spPr>
          <a:xfrm>
            <a:off x="6039275"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013" name="Google Shape;1013;p188"/>
          <p:cNvSpPr txBox="1"/>
          <p:nvPr>
            <p:ph idx="9" type="subTitle"/>
          </p:nvPr>
        </p:nvSpPr>
        <p:spPr>
          <a:xfrm>
            <a:off x="6039275"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5 1">
  <p:cSld name="CUSTOM_14_1_1_1_2">
    <p:spTree>
      <p:nvGrpSpPr>
        <p:cNvPr id="1014" name="Shape 1014"/>
        <p:cNvGrpSpPr/>
        <p:nvPr/>
      </p:nvGrpSpPr>
      <p:grpSpPr>
        <a:xfrm>
          <a:off x="0" y="0"/>
          <a:ext cx="0" cy="0"/>
          <a:chOff x="0" y="0"/>
          <a:chExt cx="0" cy="0"/>
        </a:xfrm>
      </p:grpSpPr>
      <p:sp>
        <p:nvSpPr>
          <p:cNvPr id="1015" name="Google Shape;1015;p18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pic>
        <p:nvPicPr>
          <p:cNvPr id="1016" name="Google Shape;1016;p189"/>
          <p:cNvPicPr preferRelativeResize="0"/>
          <p:nvPr/>
        </p:nvPicPr>
        <p:blipFill>
          <a:blip r:embed="rId2">
            <a:alphaModFix/>
          </a:blip>
          <a:stretch>
            <a:fillRect/>
          </a:stretch>
        </p:blipFill>
        <p:spPr>
          <a:xfrm flipH="1">
            <a:off x="4558045" y="1774507"/>
            <a:ext cx="508425" cy="508425"/>
          </a:xfrm>
          <a:prstGeom prst="rect">
            <a:avLst/>
          </a:prstGeom>
          <a:noFill/>
          <a:ln>
            <a:noFill/>
          </a:ln>
        </p:spPr>
      </p:pic>
      <p:pic>
        <p:nvPicPr>
          <p:cNvPr id="1017" name="Google Shape;1017;p189"/>
          <p:cNvPicPr preferRelativeResize="0"/>
          <p:nvPr/>
        </p:nvPicPr>
        <p:blipFill>
          <a:blip r:embed="rId2">
            <a:alphaModFix/>
          </a:blip>
          <a:stretch>
            <a:fillRect/>
          </a:stretch>
        </p:blipFill>
        <p:spPr>
          <a:xfrm flipH="1">
            <a:off x="2535493" y="1774507"/>
            <a:ext cx="508425" cy="508425"/>
          </a:xfrm>
          <a:prstGeom prst="rect">
            <a:avLst/>
          </a:prstGeom>
          <a:noFill/>
          <a:ln>
            <a:noFill/>
          </a:ln>
        </p:spPr>
      </p:pic>
      <p:pic>
        <p:nvPicPr>
          <p:cNvPr id="1018" name="Google Shape;1018;p189"/>
          <p:cNvPicPr preferRelativeResize="0"/>
          <p:nvPr/>
        </p:nvPicPr>
        <p:blipFill>
          <a:blip r:embed="rId2">
            <a:alphaModFix/>
          </a:blip>
          <a:stretch>
            <a:fillRect/>
          </a:stretch>
        </p:blipFill>
        <p:spPr>
          <a:xfrm flipH="1">
            <a:off x="588033" y="1774507"/>
            <a:ext cx="508425" cy="508425"/>
          </a:xfrm>
          <a:prstGeom prst="rect">
            <a:avLst/>
          </a:prstGeom>
          <a:noFill/>
          <a:ln>
            <a:noFill/>
          </a:ln>
        </p:spPr>
      </p:pic>
      <p:pic>
        <p:nvPicPr>
          <p:cNvPr id="1019" name="Google Shape;1019;p189"/>
          <p:cNvPicPr preferRelativeResize="0"/>
          <p:nvPr/>
        </p:nvPicPr>
        <p:blipFill>
          <a:blip r:embed="rId2">
            <a:alphaModFix/>
          </a:blip>
          <a:stretch>
            <a:fillRect/>
          </a:stretch>
        </p:blipFill>
        <p:spPr>
          <a:xfrm flipH="1">
            <a:off x="6574700" y="1774507"/>
            <a:ext cx="508425" cy="508425"/>
          </a:xfrm>
          <a:prstGeom prst="rect">
            <a:avLst/>
          </a:prstGeom>
          <a:noFill/>
          <a:ln>
            <a:noFill/>
          </a:ln>
        </p:spPr>
      </p:pic>
      <p:sp>
        <p:nvSpPr>
          <p:cNvPr id="1020" name="Google Shape;1020;p189"/>
          <p:cNvSpPr txBox="1"/>
          <p:nvPr>
            <p:ph hasCustomPrompt="1" idx="2" type="title"/>
          </p:nvPr>
        </p:nvSpPr>
        <p:spPr>
          <a:xfrm>
            <a:off x="538475"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021" name="Google Shape;1021;p189"/>
          <p:cNvSpPr txBox="1"/>
          <p:nvPr>
            <p:ph hasCustomPrompt="1" idx="3" type="title"/>
          </p:nvPr>
        </p:nvSpPr>
        <p:spPr>
          <a:xfrm>
            <a:off x="247260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022" name="Google Shape;1022;p189"/>
          <p:cNvSpPr txBox="1"/>
          <p:nvPr>
            <p:ph hasCustomPrompt="1" idx="4" type="title"/>
          </p:nvPr>
        </p:nvSpPr>
        <p:spPr>
          <a:xfrm>
            <a:off x="45204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023" name="Google Shape;1023;p189"/>
          <p:cNvSpPr txBox="1"/>
          <p:nvPr>
            <p:ph hasCustomPrompt="1" idx="5" type="title"/>
          </p:nvPr>
        </p:nvSpPr>
        <p:spPr>
          <a:xfrm>
            <a:off x="65016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024" name="Google Shape;1024;p189"/>
          <p:cNvSpPr txBox="1"/>
          <p:nvPr>
            <p:ph idx="1" type="subTitle"/>
          </p:nvPr>
        </p:nvSpPr>
        <p:spPr>
          <a:xfrm>
            <a:off x="72235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025" name="Google Shape;1025;p189"/>
          <p:cNvSpPr txBox="1"/>
          <p:nvPr>
            <p:ph idx="6" type="subTitle"/>
          </p:nvPr>
        </p:nvSpPr>
        <p:spPr>
          <a:xfrm>
            <a:off x="26450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026" name="Google Shape;1026;p189"/>
          <p:cNvSpPr txBox="1"/>
          <p:nvPr>
            <p:ph idx="7" type="subTitle"/>
          </p:nvPr>
        </p:nvSpPr>
        <p:spPr>
          <a:xfrm>
            <a:off x="47024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027" name="Google Shape;1027;p189"/>
          <p:cNvSpPr txBox="1"/>
          <p:nvPr>
            <p:ph idx="8" type="subTitle"/>
          </p:nvPr>
        </p:nvSpPr>
        <p:spPr>
          <a:xfrm>
            <a:off x="66693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028" name="Google Shape;1028;p189"/>
          <p:cNvSpPr txBox="1"/>
          <p:nvPr>
            <p:ph idx="9" type="subTitle"/>
          </p:nvPr>
        </p:nvSpPr>
        <p:spPr>
          <a:xfrm>
            <a:off x="72235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29" name="Google Shape;1029;p189"/>
          <p:cNvSpPr txBox="1"/>
          <p:nvPr>
            <p:ph idx="13" type="subTitle"/>
          </p:nvPr>
        </p:nvSpPr>
        <p:spPr>
          <a:xfrm>
            <a:off x="26450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30" name="Google Shape;1030;p189"/>
          <p:cNvSpPr txBox="1"/>
          <p:nvPr>
            <p:ph idx="14" type="subTitle"/>
          </p:nvPr>
        </p:nvSpPr>
        <p:spPr>
          <a:xfrm>
            <a:off x="47024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31" name="Google Shape;1031;p189"/>
          <p:cNvSpPr txBox="1"/>
          <p:nvPr>
            <p:ph idx="15" type="subTitle"/>
          </p:nvPr>
        </p:nvSpPr>
        <p:spPr>
          <a:xfrm>
            <a:off x="66693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4">
    <p:spTree>
      <p:nvGrpSpPr>
        <p:cNvPr id="1032" name="Shape 1032"/>
        <p:cNvGrpSpPr/>
        <p:nvPr/>
      </p:nvGrpSpPr>
      <p:grpSpPr>
        <a:xfrm>
          <a:off x="0" y="0"/>
          <a:ext cx="0" cy="0"/>
          <a:chOff x="0" y="0"/>
          <a:chExt cx="0" cy="0"/>
        </a:xfrm>
      </p:grpSpPr>
      <p:pic>
        <p:nvPicPr>
          <p:cNvPr id="1033" name="Google Shape;1033;p190"/>
          <p:cNvPicPr preferRelativeResize="0"/>
          <p:nvPr/>
        </p:nvPicPr>
        <p:blipFill>
          <a:blip r:embed="rId2">
            <a:alphaModFix/>
          </a:blip>
          <a:stretch>
            <a:fillRect/>
          </a:stretch>
        </p:blipFill>
        <p:spPr>
          <a:xfrm>
            <a:off x="4646134" y="3530727"/>
            <a:ext cx="1041019" cy="1041000"/>
          </a:xfrm>
          <a:prstGeom prst="rect">
            <a:avLst/>
          </a:prstGeom>
          <a:noFill/>
          <a:ln>
            <a:noFill/>
          </a:ln>
        </p:spPr>
      </p:pic>
      <p:pic>
        <p:nvPicPr>
          <p:cNvPr id="1034" name="Google Shape;1034;p190"/>
          <p:cNvPicPr preferRelativeResize="0"/>
          <p:nvPr/>
        </p:nvPicPr>
        <p:blipFill>
          <a:blip r:embed="rId2">
            <a:alphaModFix/>
          </a:blip>
          <a:stretch>
            <a:fillRect/>
          </a:stretch>
        </p:blipFill>
        <p:spPr>
          <a:xfrm>
            <a:off x="4646134" y="1832553"/>
            <a:ext cx="1041019" cy="1041000"/>
          </a:xfrm>
          <a:prstGeom prst="rect">
            <a:avLst/>
          </a:prstGeom>
          <a:noFill/>
          <a:ln>
            <a:noFill/>
          </a:ln>
        </p:spPr>
      </p:pic>
      <p:pic>
        <p:nvPicPr>
          <p:cNvPr id="1035" name="Google Shape;1035;p190"/>
          <p:cNvPicPr preferRelativeResize="0"/>
          <p:nvPr/>
        </p:nvPicPr>
        <p:blipFill>
          <a:blip r:embed="rId2">
            <a:alphaModFix/>
          </a:blip>
          <a:stretch>
            <a:fillRect/>
          </a:stretch>
        </p:blipFill>
        <p:spPr>
          <a:xfrm>
            <a:off x="558513" y="3549817"/>
            <a:ext cx="1041019" cy="1041000"/>
          </a:xfrm>
          <a:prstGeom prst="rect">
            <a:avLst/>
          </a:prstGeom>
          <a:noFill/>
          <a:ln>
            <a:noFill/>
          </a:ln>
        </p:spPr>
      </p:pic>
      <p:pic>
        <p:nvPicPr>
          <p:cNvPr id="1036" name="Google Shape;1036;p190"/>
          <p:cNvPicPr preferRelativeResize="0"/>
          <p:nvPr/>
        </p:nvPicPr>
        <p:blipFill>
          <a:blip r:embed="rId2">
            <a:alphaModFix/>
          </a:blip>
          <a:stretch>
            <a:fillRect/>
          </a:stretch>
        </p:blipFill>
        <p:spPr>
          <a:xfrm>
            <a:off x="558513" y="1851643"/>
            <a:ext cx="1041019" cy="1041000"/>
          </a:xfrm>
          <a:prstGeom prst="rect">
            <a:avLst/>
          </a:prstGeom>
          <a:noFill/>
          <a:ln>
            <a:noFill/>
          </a:ln>
        </p:spPr>
      </p:pic>
      <p:sp>
        <p:nvSpPr>
          <p:cNvPr id="1037" name="Google Shape;1037;p190"/>
          <p:cNvSpPr/>
          <p:nvPr/>
        </p:nvSpPr>
        <p:spPr>
          <a:xfrm>
            <a:off x="594923" y="820909"/>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190"/>
          <p:cNvSpPr/>
          <p:nvPr/>
        </p:nvSpPr>
        <p:spPr>
          <a:xfrm>
            <a:off x="483448" y="873701"/>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9" name="Google Shape;1039;p190"/>
          <p:cNvSpPr/>
          <p:nvPr/>
        </p:nvSpPr>
        <p:spPr>
          <a:xfrm>
            <a:off x="483451" y="70543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0" name="Google Shape;1040;p190"/>
          <p:cNvSpPr txBox="1"/>
          <p:nvPr>
            <p:ph idx="1" type="subTitle"/>
          </p:nvPr>
        </p:nvSpPr>
        <p:spPr>
          <a:xfrm>
            <a:off x="2062055" y="21891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41" name="Google Shape;1041;p190"/>
          <p:cNvSpPr txBox="1"/>
          <p:nvPr>
            <p:ph idx="2" type="subTitle"/>
          </p:nvPr>
        </p:nvSpPr>
        <p:spPr>
          <a:xfrm>
            <a:off x="2081144" y="18556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042" name="Google Shape;1042;p190"/>
          <p:cNvSpPr txBox="1"/>
          <p:nvPr>
            <p:ph type="title"/>
          </p:nvPr>
        </p:nvSpPr>
        <p:spPr>
          <a:xfrm>
            <a:off x="4914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43" name="Google Shape;1043;p190"/>
          <p:cNvSpPr txBox="1"/>
          <p:nvPr>
            <p:ph idx="3" type="subTitle"/>
          </p:nvPr>
        </p:nvSpPr>
        <p:spPr>
          <a:xfrm>
            <a:off x="6204049" y="21891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44" name="Google Shape;1044;p190"/>
          <p:cNvSpPr txBox="1"/>
          <p:nvPr>
            <p:ph idx="4" type="subTitle"/>
          </p:nvPr>
        </p:nvSpPr>
        <p:spPr>
          <a:xfrm>
            <a:off x="6204049" y="18556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045" name="Google Shape;1045;p190"/>
          <p:cNvSpPr txBox="1"/>
          <p:nvPr>
            <p:ph idx="5" type="subTitle"/>
          </p:nvPr>
        </p:nvSpPr>
        <p:spPr>
          <a:xfrm>
            <a:off x="2062055" y="38955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46" name="Google Shape;1046;p190"/>
          <p:cNvSpPr txBox="1"/>
          <p:nvPr>
            <p:ph idx="6" type="subTitle"/>
          </p:nvPr>
        </p:nvSpPr>
        <p:spPr>
          <a:xfrm>
            <a:off x="2081144" y="35620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047" name="Google Shape;1047;p190"/>
          <p:cNvSpPr txBox="1"/>
          <p:nvPr>
            <p:ph idx="7" type="subTitle"/>
          </p:nvPr>
        </p:nvSpPr>
        <p:spPr>
          <a:xfrm>
            <a:off x="6204049" y="38955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48" name="Google Shape;1048;p190"/>
          <p:cNvSpPr txBox="1"/>
          <p:nvPr>
            <p:ph idx="8" type="subTitle"/>
          </p:nvPr>
        </p:nvSpPr>
        <p:spPr>
          <a:xfrm>
            <a:off x="6194663" y="35620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049" name="Google Shape;1049;p190"/>
          <p:cNvSpPr txBox="1"/>
          <p:nvPr>
            <p:ph hasCustomPrompt="1" idx="9" type="title"/>
          </p:nvPr>
        </p:nvSpPr>
        <p:spPr>
          <a:xfrm>
            <a:off x="798142" y="1917475"/>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050" name="Google Shape;1050;p190"/>
          <p:cNvSpPr txBox="1"/>
          <p:nvPr>
            <p:ph hasCustomPrompt="1" idx="13" type="title"/>
          </p:nvPr>
        </p:nvSpPr>
        <p:spPr>
          <a:xfrm>
            <a:off x="4888113" y="188060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051" name="Google Shape;1051;p190"/>
          <p:cNvSpPr txBox="1"/>
          <p:nvPr>
            <p:ph hasCustomPrompt="1" idx="14" type="title"/>
          </p:nvPr>
        </p:nvSpPr>
        <p:spPr>
          <a:xfrm>
            <a:off x="488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052" name="Google Shape;1052;p190"/>
          <p:cNvSpPr txBox="1"/>
          <p:nvPr>
            <p:ph hasCustomPrompt="1" idx="15" type="title"/>
          </p:nvPr>
        </p:nvSpPr>
        <p:spPr>
          <a:xfrm>
            <a:off x="79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p:cSld name="CUSTOM_7">
    <p:spTree>
      <p:nvGrpSpPr>
        <p:cNvPr id="1053" name="Shape 1053"/>
        <p:cNvGrpSpPr/>
        <p:nvPr/>
      </p:nvGrpSpPr>
      <p:grpSpPr>
        <a:xfrm>
          <a:off x="0" y="0"/>
          <a:ext cx="0" cy="0"/>
          <a:chOff x="0" y="0"/>
          <a:chExt cx="0" cy="0"/>
        </a:xfrm>
      </p:grpSpPr>
      <p:pic>
        <p:nvPicPr>
          <p:cNvPr id="1054" name="Google Shape;1054;p191"/>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
        <p:nvSpPr>
          <p:cNvPr id="1055" name="Google Shape;1055;p191"/>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6" name="Google Shape;1056;p191"/>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7" name="Google Shape;1057;p191"/>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8" name="Google Shape;1058;p191"/>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59" name="Google Shape;1059;p191"/>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p:cSld name="CUSTOM_7_1">
    <p:spTree>
      <p:nvGrpSpPr>
        <p:cNvPr id="1060" name="Shape 1060"/>
        <p:cNvGrpSpPr/>
        <p:nvPr/>
      </p:nvGrpSpPr>
      <p:grpSpPr>
        <a:xfrm>
          <a:off x="0" y="0"/>
          <a:ext cx="0" cy="0"/>
          <a:chOff x="0" y="0"/>
          <a:chExt cx="0" cy="0"/>
        </a:xfrm>
      </p:grpSpPr>
      <p:sp>
        <p:nvSpPr>
          <p:cNvPr id="1061" name="Google Shape;1061;p192"/>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62" name="Google Shape;1062;p192"/>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p:cSld name="CUSTOM_7_1_1">
    <p:spTree>
      <p:nvGrpSpPr>
        <p:cNvPr id="1063" name="Shape 1063"/>
        <p:cNvGrpSpPr/>
        <p:nvPr/>
      </p:nvGrpSpPr>
      <p:grpSpPr>
        <a:xfrm>
          <a:off x="0" y="0"/>
          <a:ext cx="0" cy="0"/>
          <a:chOff x="0" y="0"/>
          <a:chExt cx="0" cy="0"/>
        </a:xfrm>
      </p:grpSpPr>
      <p:pic>
        <p:nvPicPr>
          <p:cNvPr id="1064" name="Google Shape;1064;p193"/>
          <p:cNvPicPr preferRelativeResize="0"/>
          <p:nvPr/>
        </p:nvPicPr>
        <p:blipFill rotWithShape="1">
          <a:blip r:embed="rId2">
            <a:alphaModFix amt="44000"/>
          </a:blip>
          <a:srcRect b="3558" l="0" r="33373" t="0"/>
          <a:stretch/>
        </p:blipFill>
        <p:spPr>
          <a:xfrm flipH="1" rot="10800000">
            <a:off x="7205225" y="1"/>
            <a:ext cx="1938776" cy="2367124"/>
          </a:xfrm>
          <a:prstGeom prst="rect">
            <a:avLst/>
          </a:prstGeom>
          <a:noFill/>
          <a:ln>
            <a:noFill/>
          </a:ln>
        </p:spPr>
      </p:pic>
      <p:sp>
        <p:nvSpPr>
          <p:cNvPr id="1065" name="Google Shape;1065;p193"/>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6" name="Google Shape;1066;p193"/>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7" name="Google Shape;1067;p193"/>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8" name="Google Shape;1068;p193"/>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69" name="Google Shape;1069;p193"/>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1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1">
  <p:cSld name="CUSTOM_7_1_1_1">
    <p:spTree>
      <p:nvGrpSpPr>
        <p:cNvPr id="1070" name="Shape 1070"/>
        <p:cNvGrpSpPr/>
        <p:nvPr/>
      </p:nvGrpSpPr>
      <p:grpSpPr>
        <a:xfrm>
          <a:off x="0" y="0"/>
          <a:ext cx="0" cy="0"/>
          <a:chOff x="0" y="0"/>
          <a:chExt cx="0" cy="0"/>
        </a:xfrm>
      </p:grpSpPr>
      <p:pic>
        <p:nvPicPr>
          <p:cNvPr id="1071" name="Google Shape;1071;p194"/>
          <p:cNvPicPr preferRelativeResize="0"/>
          <p:nvPr/>
        </p:nvPicPr>
        <p:blipFill rotWithShape="1">
          <a:blip r:embed="rId2">
            <a:alphaModFix/>
          </a:blip>
          <a:srcRect b="11253" l="0" r="20886" t="0"/>
          <a:stretch/>
        </p:blipFill>
        <p:spPr>
          <a:xfrm>
            <a:off x="7113500" y="3168900"/>
            <a:ext cx="2030498" cy="1974601"/>
          </a:xfrm>
          <a:prstGeom prst="rect">
            <a:avLst/>
          </a:prstGeom>
          <a:noFill/>
          <a:ln>
            <a:noFill/>
          </a:ln>
        </p:spPr>
      </p:pic>
      <p:sp>
        <p:nvSpPr>
          <p:cNvPr id="1072" name="Google Shape;1072;p194"/>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3" name="Google Shape;1073;p194"/>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4" name="Google Shape;1074;p194"/>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5" name="Google Shape;1075;p194"/>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76" name="Google Shape;1076;p194"/>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1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Four columns">
  <p:cSld name="CUSTOM_9">
    <p:spTree>
      <p:nvGrpSpPr>
        <p:cNvPr id="1077" name="Shape 1077"/>
        <p:cNvGrpSpPr/>
        <p:nvPr/>
      </p:nvGrpSpPr>
      <p:grpSpPr>
        <a:xfrm>
          <a:off x="0" y="0"/>
          <a:ext cx="0" cy="0"/>
          <a:chOff x="0" y="0"/>
          <a:chExt cx="0" cy="0"/>
        </a:xfrm>
      </p:grpSpPr>
      <p:sp>
        <p:nvSpPr>
          <p:cNvPr id="1078" name="Google Shape;1078;p195"/>
          <p:cNvSpPr/>
          <p:nvPr/>
        </p:nvSpPr>
        <p:spPr>
          <a:xfrm>
            <a:off x="443711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195"/>
          <p:cNvSpPr/>
          <p:nvPr/>
        </p:nvSpPr>
        <p:spPr>
          <a:xfrm>
            <a:off x="443711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195"/>
          <p:cNvSpPr/>
          <p:nvPr/>
        </p:nvSpPr>
        <p:spPr>
          <a:xfrm>
            <a:off x="52466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195"/>
          <p:cNvSpPr/>
          <p:nvPr/>
        </p:nvSpPr>
        <p:spPr>
          <a:xfrm>
            <a:off x="52466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195"/>
          <p:cNvSpPr txBox="1"/>
          <p:nvPr/>
        </p:nvSpPr>
        <p:spPr>
          <a:xfrm>
            <a:off x="22508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1083" name="Google Shape;1083;p195"/>
          <p:cNvSpPr txBox="1"/>
          <p:nvPr>
            <p:ph idx="1" type="subTitle"/>
          </p:nvPr>
        </p:nvSpPr>
        <p:spPr>
          <a:xfrm>
            <a:off x="22509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084" name="Google Shape;1084;p195"/>
          <p:cNvSpPr txBox="1"/>
          <p:nvPr>
            <p:ph idx="2" type="subTitle"/>
          </p:nvPr>
        </p:nvSpPr>
        <p:spPr>
          <a:xfrm>
            <a:off x="22509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85" name="Google Shape;1085;p195"/>
          <p:cNvSpPr txBox="1"/>
          <p:nvPr>
            <p:ph idx="3" type="subTitle"/>
          </p:nvPr>
        </p:nvSpPr>
        <p:spPr>
          <a:xfrm>
            <a:off x="22509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086" name="Google Shape;1086;p195"/>
          <p:cNvSpPr txBox="1"/>
          <p:nvPr>
            <p:ph idx="4" type="subTitle"/>
          </p:nvPr>
        </p:nvSpPr>
        <p:spPr>
          <a:xfrm>
            <a:off x="22509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87" name="Google Shape;1087;p195"/>
          <p:cNvSpPr txBox="1"/>
          <p:nvPr/>
        </p:nvSpPr>
        <p:spPr>
          <a:xfrm>
            <a:off x="62372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1088" name="Google Shape;1088;p195"/>
          <p:cNvSpPr txBox="1"/>
          <p:nvPr>
            <p:ph idx="5" type="subTitle"/>
          </p:nvPr>
        </p:nvSpPr>
        <p:spPr>
          <a:xfrm>
            <a:off x="62373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089" name="Google Shape;1089;p195"/>
          <p:cNvSpPr txBox="1"/>
          <p:nvPr>
            <p:ph idx="6" type="subTitle"/>
          </p:nvPr>
        </p:nvSpPr>
        <p:spPr>
          <a:xfrm>
            <a:off x="62373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90" name="Google Shape;1090;p195"/>
          <p:cNvSpPr txBox="1"/>
          <p:nvPr>
            <p:ph idx="7" type="subTitle"/>
          </p:nvPr>
        </p:nvSpPr>
        <p:spPr>
          <a:xfrm>
            <a:off x="62373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091" name="Google Shape;1091;p195"/>
          <p:cNvSpPr txBox="1"/>
          <p:nvPr>
            <p:ph idx="8" type="subTitle"/>
          </p:nvPr>
        </p:nvSpPr>
        <p:spPr>
          <a:xfrm>
            <a:off x="62373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092" name="Google Shape;1092;p19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093" name="Google Shape;1093;p195"/>
          <p:cNvSpPr/>
          <p:nvPr>
            <p:ph idx="9" type="pic"/>
          </p:nvPr>
        </p:nvSpPr>
        <p:spPr>
          <a:xfrm>
            <a:off x="954175" y="1517500"/>
            <a:ext cx="1126200" cy="1126200"/>
          </a:xfrm>
          <a:prstGeom prst="rect">
            <a:avLst/>
          </a:prstGeom>
          <a:noFill/>
          <a:ln>
            <a:noFill/>
          </a:ln>
        </p:spPr>
      </p:sp>
      <p:sp>
        <p:nvSpPr>
          <p:cNvPr id="1094" name="Google Shape;1094;p195"/>
          <p:cNvSpPr/>
          <p:nvPr>
            <p:ph idx="13" type="pic"/>
          </p:nvPr>
        </p:nvSpPr>
        <p:spPr>
          <a:xfrm>
            <a:off x="954175" y="3092080"/>
            <a:ext cx="1126200" cy="1126200"/>
          </a:xfrm>
          <a:prstGeom prst="rect">
            <a:avLst/>
          </a:prstGeom>
          <a:noFill/>
          <a:ln>
            <a:noFill/>
          </a:ln>
        </p:spPr>
      </p:sp>
      <p:sp>
        <p:nvSpPr>
          <p:cNvPr id="1095" name="Google Shape;1095;p195"/>
          <p:cNvSpPr/>
          <p:nvPr>
            <p:ph idx="14" type="pic"/>
          </p:nvPr>
        </p:nvSpPr>
        <p:spPr>
          <a:xfrm>
            <a:off x="4926909" y="1517500"/>
            <a:ext cx="1126200" cy="1126200"/>
          </a:xfrm>
          <a:prstGeom prst="rect">
            <a:avLst/>
          </a:prstGeom>
          <a:noFill/>
          <a:ln>
            <a:noFill/>
          </a:ln>
        </p:spPr>
      </p:sp>
      <p:sp>
        <p:nvSpPr>
          <p:cNvPr id="1096" name="Google Shape;1096;p195"/>
          <p:cNvSpPr/>
          <p:nvPr>
            <p:ph idx="15" type="pic"/>
          </p:nvPr>
        </p:nvSpPr>
        <p:spPr>
          <a:xfrm>
            <a:off x="4926909" y="3092080"/>
            <a:ext cx="1126200" cy="1126200"/>
          </a:xfrm>
          <a:prstGeom prst="rect">
            <a:avLst/>
          </a:prstGeom>
          <a:noFill/>
          <a:ln>
            <a:noFill/>
          </a:ln>
        </p:spPr>
      </p:sp>
    </p:spTree>
  </p:cSld>
  <p:clrMapOvr>
    <a:masterClrMapping/>
  </p:clrMapOvr>
</p:sldLayout>
</file>

<file path=ppt/slideLayouts/slideLayout1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ody 02">
  <p:cSld name="TITLE_AND_BODY_1_1">
    <p:spTree>
      <p:nvGrpSpPr>
        <p:cNvPr id="1097" name="Shape 1097"/>
        <p:cNvGrpSpPr/>
        <p:nvPr/>
      </p:nvGrpSpPr>
      <p:grpSpPr>
        <a:xfrm>
          <a:off x="0" y="0"/>
          <a:ext cx="0" cy="0"/>
          <a:chOff x="0" y="0"/>
          <a:chExt cx="0" cy="0"/>
        </a:xfrm>
      </p:grpSpPr>
      <p:sp>
        <p:nvSpPr>
          <p:cNvPr id="1098" name="Google Shape;1098;p196"/>
          <p:cNvSpPr/>
          <p:nvPr/>
        </p:nvSpPr>
        <p:spPr>
          <a:xfrm>
            <a:off x="4438825" y="-1598875"/>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9" name="Google Shape;1099;p19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19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19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2" name="Google Shape;1102;p19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03" name="Google Shape;1103;p196"/>
          <p:cNvSpPr txBox="1"/>
          <p:nvPr>
            <p:ph idx="1" type="body"/>
          </p:nvPr>
        </p:nvSpPr>
        <p:spPr>
          <a:xfrm>
            <a:off x="720000" y="1281525"/>
            <a:ext cx="7704000" cy="3321900"/>
          </a:xfrm>
          <a:prstGeom prst="rect">
            <a:avLst/>
          </a:prstGeom>
        </p:spPr>
        <p:txBody>
          <a:bodyPr anchorCtr="0" anchor="ctr" bIns="91425" lIns="91425" spcFirstLastPara="1" rIns="91425" wrap="square" tIns="91425">
            <a:noAutofit/>
          </a:bodyPr>
          <a:lstStyle>
            <a:lvl1pPr indent="-304800" lvl="0" marL="457200" rtl="0">
              <a:lnSpc>
                <a:spcPct val="100000"/>
              </a:lnSpc>
              <a:spcBef>
                <a:spcPts val="0"/>
              </a:spcBef>
              <a:spcAft>
                <a:spcPts val="0"/>
              </a:spcAft>
              <a:buClr>
                <a:srgbClr val="434343"/>
              </a:buClr>
              <a:buSzPts val="1200"/>
              <a:buAutoNum type="arabicPeriod"/>
              <a:defRPr sz="1100"/>
            </a:lvl1pPr>
            <a:lvl2pPr indent="-304800" lvl="1" marL="914400" rtl="0">
              <a:spcBef>
                <a:spcPts val="1600"/>
              </a:spcBef>
              <a:spcAft>
                <a:spcPts val="0"/>
              </a:spcAft>
              <a:buClr>
                <a:srgbClr val="434343"/>
              </a:buClr>
              <a:buSzPts val="1200"/>
              <a:buFont typeface="Inter Light"/>
              <a:buAutoNum type="alphaLcPeriod"/>
              <a:defRPr sz="1200"/>
            </a:lvl2pPr>
            <a:lvl3pPr indent="-304800" lvl="2" marL="1371600" rtl="0">
              <a:spcBef>
                <a:spcPts val="1600"/>
              </a:spcBef>
              <a:spcAft>
                <a:spcPts val="0"/>
              </a:spcAft>
              <a:buClr>
                <a:srgbClr val="434343"/>
              </a:buClr>
              <a:buSzPts val="1200"/>
              <a:buFont typeface="Inter Light"/>
              <a:buAutoNum type="romanLcPeriod"/>
              <a:defRPr sz="1200"/>
            </a:lvl3pPr>
            <a:lvl4pPr indent="-304800" lvl="3" marL="1828800" rtl="0">
              <a:spcBef>
                <a:spcPts val="1600"/>
              </a:spcBef>
              <a:spcAft>
                <a:spcPts val="0"/>
              </a:spcAft>
              <a:buClr>
                <a:srgbClr val="434343"/>
              </a:buClr>
              <a:buSzPts val="1200"/>
              <a:buFont typeface="Inter Light"/>
              <a:buAutoNum type="arabicPeriod"/>
              <a:defRPr sz="1200"/>
            </a:lvl4pPr>
            <a:lvl5pPr indent="-304800" lvl="4" marL="2286000" rtl="0">
              <a:spcBef>
                <a:spcPts val="1600"/>
              </a:spcBef>
              <a:spcAft>
                <a:spcPts val="0"/>
              </a:spcAft>
              <a:buClr>
                <a:srgbClr val="434343"/>
              </a:buClr>
              <a:buSzPts val="1200"/>
              <a:buFont typeface="Inter Light"/>
              <a:buAutoNum type="alphaLcPeriod"/>
              <a:defRPr sz="1200"/>
            </a:lvl5pPr>
            <a:lvl6pPr indent="-304800" lvl="5" marL="2743200" rtl="0">
              <a:spcBef>
                <a:spcPts val="1600"/>
              </a:spcBef>
              <a:spcAft>
                <a:spcPts val="0"/>
              </a:spcAft>
              <a:buClr>
                <a:srgbClr val="434343"/>
              </a:buClr>
              <a:buSzPts val="1200"/>
              <a:buFont typeface="Inter Light"/>
              <a:buAutoNum type="romanLcPeriod"/>
              <a:defRPr sz="1200"/>
            </a:lvl6pPr>
            <a:lvl7pPr indent="-304800" lvl="6" marL="3200400" rtl="0">
              <a:spcBef>
                <a:spcPts val="1600"/>
              </a:spcBef>
              <a:spcAft>
                <a:spcPts val="0"/>
              </a:spcAft>
              <a:buClr>
                <a:srgbClr val="434343"/>
              </a:buClr>
              <a:buSzPts val="1200"/>
              <a:buFont typeface="Inter Light"/>
              <a:buAutoNum type="arabicPeriod"/>
              <a:defRPr sz="1200"/>
            </a:lvl7pPr>
            <a:lvl8pPr indent="-304800" lvl="7" marL="3657600" rtl="0">
              <a:spcBef>
                <a:spcPts val="1600"/>
              </a:spcBef>
              <a:spcAft>
                <a:spcPts val="0"/>
              </a:spcAft>
              <a:buClr>
                <a:srgbClr val="434343"/>
              </a:buClr>
              <a:buSzPts val="1200"/>
              <a:buFont typeface="Inter Light"/>
              <a:buAutoNum type="alphaLcPeriod"/>
              <a:defRPr sz="1200"/>
            </a:lvl8pPr>
            <a:lvl9pPr indent="-304800" lvl="8" marL="4114800" rtl="0">
              <a:spcBef>
                <a:spcPts val="1600"/>
              </a:spcBef>
              <a:spcAft>
                <a:spcPts val="1600"/>
              </a:spcAft>
              <a:buClr>
                <a:srgbClr val="434343"/>
              </a:buClr>
              <a:buSzPts val="1200"/>
              <a:buFont typeface="Inter Light"/>
              <a:buAutoNum type="romanLcPeriod"/>
              <a:defRPr sz="1200"/>
            </a:lvl9pPr>
          </a:lstStyle>
          <a:p/>
        </p:txBody>
      </p:sp>
      <p:pic>
        <p:nvPicPr>
          <p:cNvPr id="1104" name="Google Shape;1104;p196"/>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1105" name="Shape 1105"/>
        <p:cNvGrpSpPr/>
        <p:nvPr/>
      </p:nvGrpSpPr>
      <p:grpSpPr>
        <a:xfrm>
          <a:off x="0" y="0"/>
          <a:ext cx="0" cy="0"/>
          <a:chOff x="0" y="0"/>
          <a:chExt cx="0" cy="0"/>
        </a:xfrm>
      </p:grpSpPr>
      <p:sp>
        <p:nvSpPr>
          <p:cNvPr id="1106" name="Google Shape;1106;p197"/>
          <p:cNvSpPr/>
          <p:nvPr/>
        </p:nvSpPr>
        <p:spPr>
          <a:xfrm>
            <a:off x="-1398187" y="-506800"/>
            <a:ext cx="5898900" cy="5898900"/>
          </a:xfrm>
          <a:prstGeom prst="ellipse">
            <a:avLst/>
          </a:prstGeom>
          <a:solidFill>
            <a:srgbClr val="E4F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19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08" name="Google Shape;1108;p197"/>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pic>
        <p:nvPicPr>
          <p:cNvPr id="1109" name="Google Shape;1109;p197"/>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1">
  <p:cSld name="CUSTOM_12_1">
    <p:spTree>
      <p:nvGrpSpPr>
        <p:cNvPr id="1110" name="Shape 1110"/>
        <p:cNvGrpSpPr/>
        <p:nvPr/>
      </p:nvGrpSpPr>
      <p:grpSpPr>
        <a:xfrm>
          <a:off x="0" y="0"/>
          <a:ext cx="0" cy="0"/>
          <a:chOff x="0" y="0"/>
          <a:chExt cx="0" cy="0"/>
        </a:xfrm>
      </p:grpSpPr>
      <p:sp>
        <p:nvSpPr>
          <p:cNvPr id="1111" name="Google Shape;1111;p198"/>
          <p:cNvSpPr/>
          <p:nvPr/>
        </p:nvSpPr>
        <p:spPr>
          <a:xfrm>
            <a:off x="-1398187" y="-506800"/>
            <a:ext cx="5898900" cy="5898900"/>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2" name="Google Shape;1112;p19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13" name="Google Shape;1113;p198"/>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pic>
        <p:nvPicPr>
          <p:cNvPr id="1114" name="Google Shape;1114;p198"/>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1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 Logo 1">
  <p:cSld name="BLANK_1_1">
    <p:spTree>
      <p:nvGrpSpPr>
        <p:cNvPr id="1115" name="Shape 1115"/>
        <p:cNvGrpSpPr/>
        <p:nvPr/>
      </p:nvGrpSpPr>
      <p:grpSpPr>
        <a:xfrm>
          <a:off x="0" y="0"/>
          <a:ext cx="0" cy="0"/>
          <a:chOff x="0" y="0"/>
          <a:chExt cx="0" cy="0"/>
        </a:xfrm>
      </p:grpSpPr>
      <p:pic>
        <p:nvPicPr>
          <p:cNvPr id="1116" name="Google Shape;1116;p199"/>
          <p:cNvPicPr preferRelativeResize="0"/>
          <p:nvPr/>
        </p:nvPicPr>
        <p:blipFill rotWithShape="1">
          <a:blip r:embed="rId2">
            <a:alphaModFix/>
          </a:blip>
          <a:srcRect b="0" l="0" r="0" t="0"/>
          <a:stretch/>
        </p:blipFill>
        <p:spPr>
          <a:xfrm>
            <a:off x="8275320" y="4279392"/>
            <a:ext cx="685800" cy="685800"/>
          </a:xfrm>
          <a:prstGeom prst="rect">
            <a:avLst/>
          </a:prstGeom>
          <a:noFill/>
          <a:ln>
            <a:noFill/>
          </a:ln>
        </p:spPr>
      </p:pic>
      <p:sp>
        <p:nvSpPr>
          <p:cNvPr id="1117" name="Google Shape;1117;p199"/>
          <p:cNvSpPr/>
          <p:nvPr>
            <p:ph idx="2" type="pic"/>
          </p:nvPr>
        </p:nvSpPr>
        <p:spPr>
          <a:xfrm>
            <a:off x="7512950" y="4279400"/>
            <a:ext cx="685800" cy="685800"/>
          </a:xfrm>
          <a:prstGeom prst="rect">
            <a:avLst/>
          </a:prstGeom>
          <a:noFill/>
          <a:ln>
            <a:noFill/>
          </a:ln>
        </p:spPr>
      </p:sp>
      <p:sp>
        <p:nvSpPr>
          <p:cNvPr id="1118" name="Google Shape;1118;p199"/>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119" name="Google Shape;1119;p19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1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1120" name="Shape 1120"/>
        <p:cNvGrpSpPr/>
        <p:nvPr/>
      </p:nvGrpSpPr>
      <p:grpSpPr>
        <a:xfrm>
          <a:off x="0" y="0"/>
          <a:ext cx="0" cy="0"/>
          <a:chOff x="0" y="0"/>
          <a:chExt cx="0" cy="0"/>
        </a:xfrm>
      </p:grpSpPr>
      <p:pic>
        <p:nvPicPr>
          <p:cNvPr id="1121" name="Google Shape;1121;p200"/>
          <p:cNvPicPr preferRelativeResize="0"/>
          <p:nvPr/>
        </p:nvPicPr>
        <p:blipFill rotWithShape="1">
          <a:blip r:embed="rId2">
            <a:alphaModFix amt="47000"/>
          </a:blip>
          <a:srcRect b="25539" l="0" r="6872" t="0"/>
          <a:stretch/>
        </p:blipFill>
        <p:spPr>
          <a:xfrm>
            <a:off x="6041575" y="3058450"/>
            <a:ext cx="3102427" cy="2085051"/>
          </a:xfrm>
          <a:prstGeom prst="rect">
            <a:avLst/>
          </a:prstGeom>
          <a:noFill/>
          <a:ln>
            <a:noFill/>
          </a:ln>
        </p:spPr>
      </p:pic>
      <p:sp>
        <p:nvSpPr>
          <p:cNvPr id="1122" name="Google Shape;1122;p20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23" name="Google Shape;1123;p200"/>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1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1">
  <p:cSld name="CUSTOM_13_1">
    <p:bg>
      <p:bgPr>
        <a:solidFill>
          <a:schemeClr val="accent3"/>
        </a:solidFill>
      </p:bgPr>
    </p:bg>
    <p:spTree>
      <p:nvGrpSpPr>
        <p:cNvPr id="1124" name="Shape 1124"/>
        <p:cNvGrpSpPr/>
        <p:nvPr/>
      </p:nvGrpSpPr>
      <p:grpSpPr>
        <a:xfrm>
          <a:off x="0" y="0"/>
          <a:ext cx="0" cy="0"/>
          <a:chOff x="0" y="0"/>
          <a:chExt cx="0" cy="0"/>
        </a:xfrm>
      </p:grpSpPr>
      <p:sp>
        <p:nvSpPr>
          <p:cNvPr id="1125" name="Google Shape;1125;p201"/>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26" name="Google Shape;1126;p201"/>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1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127" name="Shape 1127"/>
        <p:cNvGrpSpPr/>
        <p:nvPr/>
      </p:nvGrpSpPr>
      <p:grpSpPr>
        <a:xfrm>
          <a:off x="0" y="0"/>
          <a:ext cx="0" cy="0"/>
          <a:chOff x="0" y="0"/>
          <a:chExt cx="0" cy="0"/>
        </a:xfrm>
      </p:grpSpPr>
      <p:sp>
        <p:nvSpPr>
          <p:cNvPr id="1128" name="Google Shape;1128;p202"/>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29" name="Google Shape;1129;p202"/>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Inter"/>
              <a:buChar char="●"/>
              <a:defRPr>
                <a:latin typeface="Inter"/>
                <a:ea typeface="Inter"/>
                <a:cs typeface="Inter"/>
                <a:sym typeface="Inter"/>
              </a:defRPr>
            </a:lvl1pPr>
            <a:lvl2pPr indent="-317500" lvl="1" marL="914400" rtl="0">
              <a:spcBef>
                <a:spcPts val="1600"/>
              </a:spcBef>
              <a:spcAft>
                <a:spcPts val="0"/>
              </a:spcAft>
              <a:buSzPts val="1400"/>
              <a:buFont typeface="Inter"/>
              <a:buChar char="○"/>
              <a:defRPr>
                <a:latin typeface="Inter"/>
                <a:ea typeface="Inter"/>
                <a:cs typeface="Inter"/>
                <a:sym typeface="Inter"/>
              </a:defRPr>
            </a:lvl2pPr>
            <a:lvl3pPr indent="-317500" lvl="2" marL="1371600" rtl="0">
              <a:spcBef>
                <a:spcPts val="1600"/>
              </a:spcBef>
              <a:spcAft>
                <a:spcPts val="0"/>
              </a:spcAft>
              <a:buSzPts val="1400"/>
              <a:buFont typeface="Inter"/>
              <a:buChar char="■"/>
              <a:defRPr>
                <a:latin typeface="Inter"/>
                <a:ea typeface="Inter"/>
                <a:cs typeface="Inter"/>
                <a:sym typeface="Inter"/>
              </a:defRPr>
            </a:lvl3pPr>
            <a:lvl4pPr indent="-317500" lvl="3" marL="1828800" rtl="0">
              <a:spcBef>
                <a:spcPts val="1600"/>
              </a:spcBef>
              <a:spcAft>
                <a:spcPts val="0"/>
              </a:spcAft>
              <a:buSzPts val="1400"/>
              <a:buFont typeface="Inter"/>
              <a:buChar char="●"/>
              <a:defRPr>
                <a:latin typeface="Inter"/>
                <a:ea typeface="Inter"/>
                <a:cs typeface="Inter"/>
                <a:sym typeface="Inter"/>
              </a:defRPr>
            </a:lvl4pPr>
            <a:lvl5pPr indent="-317500" lvl="4" marL="2286000" rtl="0">
              <a:spcBef>
                <a:spcPts val="1600"/>
              </a:spcBef>
              <a:spcAft>
                <a:spcPts val="0"/>
              </a:spcAft>
              <a:buSzPts val="1400"/>
              <a:buFont typeface="Inter"/>
              <a:buChar char="○"/>
              <a:defRPr>
                <a:latin typeface="Inter"/>
                <a:ea typeface="Inter"/>
                <a:cs typeface="Inter"/>
                <a:sym typeface="Inter"/>
              </a:defRPr>
            </a:lvl5pPr>
            <a:lvl6pPr indent="-317500" lvl="5" marL="2743200" rtl="0">
              <a:spcBef>
                <a:spcPts val="1600"/>
              </a:spcBef>
              <a:spcAft>
                <a:spcPts val="0"/>
              </a:spcAft>
              <a:buSzPts val="1400"/>
              <a:buFont typeface="Inter"/>
              <a:buChar char="■"/>
              <a:defRPr>
                <a:latin typeface="Inter"/>
                <a:ea typeface="Inter"/>
                <a:cs typeface="Inter"/>
                <a:sym typeface="Inter"/>
              </a:defRPr>
            </a:lvl6pPr>
            <a:lvl7pPr indent="-317500" lvl="6" marL="3200400" rtl="0">
              <a:spcBef>
                <a:spcPts val="1600"/>
              </a:spcBef>
              <a:spcAft>
                <a:spcPts val="0"/>
              </a:spcAft>
              <a:buSzPts val="1400"/>
              <a:buFont typeface="Inter"/>
              <a:buChar char="●"/>
              <a:defRPr>
                <a:latin typeface="Inter"/>
                <a:ea typeface="Inter"/>
                <a:cs typeface="Inter"/>
                <a:sym typeface="Inter"/>
              </a:defRPr>
            </a:lvl7pPr>
            <a:lvl8pPr indent="-317500" lvl="7" marL="3657600" rtl="0">
              <a:spcBef>
                <a:spcPts val="1600"/>
              </a:spcBef>
              <a:spcAft>
                <a:spcPts val="0"/>
              </a:spcAft>
              <a:buSzPts val="1400"/>
              <a:buFont typeface="Inter"/>
              <a:buChar char="○"/>
              <a:defRPr>
                <a:latin typeface="Inter"/>
                <a:ea typeface="Inter"/>
                <a:cs typeface="Inter"/>
                <a:sym typeface="Inter"/>
              </a:defRPr>
            </a:lvl8pPr>
            <a:lvl9pPr indent="-317500" lvl="8" marL="4114800" rtl="0">
              <a:spcBef>
                <a:spcPts val="1600"/>
              </a:spcBef>
              <a:spcAft>
                <a:spcPts val="1600"/>
              </a:spcAft>
              <a:buSzPts val="1400"/>
              <a:buFont typeface="Inter"/>
              <a:buChar char="■"/>
              <a:defRPr>
                <a:latin typeface="Inter"/>
                <a:ea typeface="Inter"/>
                <a:cs typeface="Inter"/>
                <a:sym typeface="Inter"/>
              </a:defRPr>
            </a:lvl9pPr>
          </a:lstStyle>
          <a:p/>
        </p:txBody>
      </p:sp>
      <p:sp>
        <p:nvSpPr>
          <p:cNvPr id="1130" name="Google Shape;1130;p202"/>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1131" name="Google Shape;1131;p202"/>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2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32" name="Shape 1132"/>
        <p:cNvGrpSpPr/>
        <p:nvPr/>
      </p:nvGrpSpPr>
      <p:grpSpPr>
        <a:xfrm>
          <a:off x="0" y="0"/>
          <a:ext cx="0" cy="0"/>
          <a:chOff x="0" y="0"/>
          <a:chExt cx="0" cy="0"/>
        </a:xfrm>
      </p:grpSpPr>
      <p:sp>
        <p:nvSpPr>
          <p:cNvPr id="1133" name="Google Shape;1133;p203"/>
          <p:cNvSpPr txBox="1"/>
          <p:nvPr>
            <p:ph type="title"/>
          </p:nvPr>
        </p:nvSpPr>
        <p:spPr>
          <a:xfrm>
            <a:off x="1073700" y="673625"/>
            <a:ext cx="6900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34" name="Google Shape;1134;p203"/>
          <p:cNvSpPr txBox="1"/>
          <p:nvPr>
            <p:ph idx="1" type="body"/>
          </p:nvPr>
        </p:nvSpPr>
        <p:spPr>
          <a:xfrm>
            <a:off x="9975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
        <p:nvSpPr>
          <p:cNvPr id="1135" name="Google Shape;1135;p203"/>
          <p:cNvSpPr txBox="1"/>
          <p:nvPr>
            <p:ph idx="2" type="body"/>
          </p:nvPr>
        </p:nvSpPr>
        <p:spPr>
          <a:xfrm>
            <a:off x="50610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Tree>
  </p:cSld>
  <p:clrMapOvr>
    <a:masterClrMapping/>
  </p:clrMapOvr>
</p:sldLayout>
</file>

<file path=ppt/slideLayouts/slideLayout2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type="titleOnly">
  <p:cSld name="TITLE_ONLY">
    <p:spTree>
      <p:nvGrpSpPr>
        <p:cNvPr id="1136" name="Shape 1136"/>
        <p:cNvGrpSpPr/>
        <p:nvPr/>
      </p:nvGrpSpPr>
      <p:grpSpPr>
        <a:xfrm>
          <a:off x="0" y="0"/>
          <a:ext cx="0" cy="0"/>
          <a:chOff x="0" y="0"/>
          <a:chExt cx="0" cy="0"/>
        </a:xfrm>
      </p:grpSpPr>
      <p:sp>
        <p:nvSpPr>
          <p:cNvPr id="1137" name="Google Shape;1137;p204"/>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8" name="Google Shape;1138;p204"/>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39" name="Google Shape;1139;p204"/>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pic>
        <p:nvPicPr>
          <p:cNvPr id="1140" name="Google Shape;1140;p204"/>
          <p:cNvPicPr preferRelativeResize="0"/>
          <p:nvPr/>
        </p:nvPicPr>
        <p:blipFill>
          <a:blip r:embed="rId2">
            <a:alphaModFix amt="42000"/>
          </a:blip>
          <a:stretch>
            <a:fillRect/>
          </a:stretch>
        </p:blipFill>
        <p:spPr>
          <a:xfrm>
            <a:off x="7053393" y="-133650"/>
            <a:ext cx="1379632" cy="1551125"/>
          </a:xfrm>
          <a:prstGeom prst="rect">
            <a:avLst/>
          </a:prstGeom>
          <a:noFill/>
          <a:ln>
            <a:noFill/>
          </a:ln>
        </p:spPr>
      </p:pic>
    </p:spTree>
  </p:cSld>
  <p:clrMapOvr>
    <a:masterClrMapping/>
  </p:clrMapOvr>
</p:sldLayout>
</file>

<file path=ppt/slideLayouts/slideLayout2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141" name="Shape 1141"/>
        <p:cNvGrpSpPr/>
        <p:nvPr/>
      </p:nvGrpSpPr>
      <p:grpSpPr>
        <a:xfrm>
          <a:off x="0" y="0"/>
          <a:ext cx="0" cy="0"/>
          <a:chOff x="0" y="0"/>
          <a:chExt cx="0" cy="0"/>
        </a:xfrm>
      </p:grpSpPr>
      <p:pic>
        <p:nvPicPr>
          <p:cNvPr id="1142" name="Google Shape;1142;p205"/>
          <p:cNvPicPr preferRelativeResize="0"/>
          <p:nvPr/>
        </p:nvPicPr>
        <p:blipFill>
          <a:blip r:embed="rId2">
            <a:alphaModFix amt="43000"/>
          </a:blip>
          <a:stretch>
            <a:fillRect/>
          </a:stretch>
        </p:blipFill>
        <p:spPr>
          <a:xfrm>
            <a:off x="76346" y="3340705"/>
            <a:ext cx="1754299" cy="1754299"/>
          </a:xfrm>
          <a:prstGeom prst="rect">
            <a:avLst/>
          </a:prstGeom>
          <a:noFill/>
          <a:ln>
            <a:noFill/>
          </a:ln>
        </p:spPr>
      </p:pic>
      <p:sp>
        <p:nvSpPr>
          <p:cNvPr id="1143" name="Google Shape;1143;p205"/>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4" name="Google Shape;1144;p205"/>
          <p:cNvSpPr txBox="1"/>
          <p:nvPr>
            <p:ph type="title"/>
          </p:nvPr>
        </p:nvSpPr>
        <p:spPr>
          <a:xfrm>
            <a:off x="845100" y="784200"/>
            <a:ext cx="77121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145" name="Google Shape;1145;p205"/>
          <p:cNvSpPr txBox="1"/>
          <p:nvPr>
            <p:ph idx="1" type="body"/>
          </p:nvPr>
        </p:nvSpPr>
        <p:spPr>
          <a:xfrm>
            <a:off x="845100" y="1618200"/>
            <a:ext cx="487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2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146" name="Shape 1146"/>
        <p:cNvGrpSpPr/>
        <p:nvPr/>
      </p:nvGrpSpPr>
      <p:grpSpPr>
        <a:xfrm>
          <a:off x="0" y="0"/>
          <a:ext cx="0" cy="0"/>
          <a:chOff x="0" y="0"/>
          <a:chExt cx="0" cy="0"/>
        </a:xfrm>
      </p:grpSpPr>
      <p:pic>
        <p:nvPicPr>
          <p:cNvPr id="1147" name="Google Shape;1147;p206"/>
          <p:cNvPicPr preferRelativeResize="0"/>
          <p:nvPr/>
        </p:nvPicPr>
        <p:blipFill rotWithShape="1">
          <a:blip r:embed="rId2">
            <a:alphaModFix/>
          </a:blip>
          <a:srcRect b="11253" l="0" r="36163" t="0"/>
          <a:stretch/>
        </p:blipFill>
        <p:spPr>
          <a:xfrm flipH="1">
            <a:off x="-1" y="2643925"/>
            <a:ext cx="2074001" cy="2499575"/>
          </a:xfrm>
          <a:prstGeom prst="rect">
            <a:avLst/>
          </a:prstGeom>
          <a:noFill/>
          <a:ln>
            <a:noFill/>
          </a:ln>
        </p:spPr>
      </p:pic>
      <p:sp>
        <p:nvSpPr>
          <p:cNvPr id="1148" name="Google Shape;1148;p206"/>
          <p:cNvSpPr txBox="1"/>
          <p:nvPr>
            <p:ph type="title"/>
          </p:nvPr>
        </p:nvSpPr>
        <p:spPr>
          <a:xfrm>
            <a:off x="1023650" y="450150"/>
            <a:ext cx="56979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1EBCA0"/>
              </a:buClr>
              <a:buSzPts val="4800"/>
              <a:buFont typeface="Poppins"/>
              <a:buNone/>
              <a:defRPr b="1" sz="4800">
                <a:solidFill>
                  <a:srgbClr val="1EBCA0"/>
                </a:solidFill>
                <a:latin typeface="Poppins"/>
                <a:ea typeface="Poppins"/>
                <a:cs typeface="Poppins"/>
                <a:sym typeface="Poppins"/>
              </a:defRPr>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2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149" name="Shape 1149"/>
        <p:cNvGrpSpPr/>
        <p:nvPr/>
      </p:nvGrpSpPr>
      <p:grpSpPr>
        <a:xfrm>
          <a:off x="0" y="0"/>
          <a:ext cx="0" cy="0"/>
          <a:chOff x="0" y="0"/>
          <a:chExt cx="0" cy="0"/>
        </a:xfrm>
      </p:grpSpPr>
      <p:sp>
        <p:nvSpPr>
          <p:cNvPr id="1150" name="Google Shape;1150;p207"/>
          <p:cNvSpPr/>
          <p:nvPr/>
        </p:nvSpPr>
        <p:spPr>
          <a:xfrm>
            <a:off x="4572000" y="-125"/>
            <a:ext cx="4572000" cy="5143500"/>
          </a:xfrm>
          <a:prstGeom prst="rect">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1" name="Google Shape;1151;p207"/>
          <p:cNvSpPr txBox="1"/>
          <p:nvPr>
            <p:ph type="title"/>
          </p:nvPr>
        </p:nvSpPr>
        <p:spPr>
          <a:xfrm>
            <a:off x="1027500" y="1309375"/>
            <a:ext cx="33867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152" name="Google Shape;1152;p207"/>
          <p:cNvSpPr txBox="1"/>
          <p:nvPr>
            <p:ph idx="1" type="subTitle"/>
          </p:nvPr>
        </p:nvSpPr>
        <p:spPr>
          <a:xfrm>
            <a:off x="1027500" y="2879275"/>
            <a:ext cx="3386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Font typeface="Inter"/>
              <a:buNone/>
              <a:defRPr sz="2100">
                <a:latin typeface="Inter"/>
                <a:ea typeface="Inter"/>
                <a:cs typeface="Inter"/>
                <a:sym typeface="Inter"/>
              </a:defRPr>
            </a:lvl1pPr>
            <a:lvl2pPr lvl="1" rtl="0" algn="ctr">
              <a:lnSpc>
                <a:spcPct val="100000"/>
              </a:lnSpc>
              <a:spcBef>
                <a:spcPts val="0"/>
              </a:spcBef>
              <a:spcAft>
                <a:spcPts val="0"/>
              </a:spcAft>
              <a:buSzPts val="2100"/>
              <a:buFont typeface="Inter"/>
              <a:buNone/>
              <a:defRPr sz="2100">
                <a:latin typeface="Inter"/>
                <a:ea typeface="Inter"/>
                <a:cs typeface="Inter"/>
                <a:sym typeface="Inter"/>
              </a:defRPr>
            </a:lvl2pPr>
            <a:lvl3pPr lvl="2" rtl="0" algn="ctr">
              <a:lnSpc>
                <a:spcPct val="100000"/>
              </a:lnSpc>
              <a:spcBef>
                <a:spcPts val="0"/>
              </a:spcBef>
              <a:spcAft>
                <a:spcPts val="0"/>
              </a:spcAft>
              <a:buSzPts val="2100"/>
              <a:buFont typeface="Inter"/>
              <a:buNone/>
              <a:defRPr sz="2100">
                <a:latin typeface="Inter"/>
                <a:ea typeface="Inter"/>
                <a:cs typeface="Inter"/>
                <a:sym typeface="Inter"/>
              </a:defRPr>
            </a:lvl3pPr>
            <a:lvl4pPr lvl="3" rtl="0" algn="ctr">
              <a:lnSpc>
                <a:spcPct val="100000"/>
              </a:lnSpc>
              <a:spcBef>
                <a:spcPts val="0"/>
              </a:spcBef>
              <a:spcAft>
                <a:spcPts val="0"/>
              </a:spcAft>
              <a:buSzPts val="2100"/>
              <a:buFont typeface="Inter"/>
              <a:buNone/>
              <a:defRPr sz="2100">
                <a:latin typeface="Inter"/>
                <a:ea typeface="Inter"/>
                <a:cs typeface="Inter"/>
                <a:sym typeface="Inter"/>
              </a:defRPr>
            </a:lvl4pPr>
            <a:lvl5pPr lvl="4" rtl="0" algn="ctr">
              <a:lnSpc>
                <a:spcPct val="100000"/>
              </a:lnSpc>
              <a:spcBef>
                <a:spcPts val="0"/>
              </a:spcBef>
              <a:spcAft>
                <a:spcPts val="0"/>
              </a:spcAft>
              <a:buSzPts val="2100"/>
              <a:buFont typeface="Inter"/>
              <a:buNone/>
              <a:defRPr sz="2100">
                <a:latin typeface="Inter"/>
                <a:ea typeface="Inter"/>
                <a:cs typeface="Inter"/>
                <a:sym typeface="Inter"/>
              </a:defRPr>
            </a:lvl5pPr>
            <a:lvl6pPr lvl="5" rtl="0" algn="ctr">
              <a:lnSpc>
                <a:spcPct val="100000"/>
              </a:lnSpc>
              <a:spcBef>
                <a:spcPts val="0"/>
              </a:spcBef>
              <a:spcAft>
                <a:spcPts val="0"/>
              </a:spcAft>
              <a:buSzPts val="2100"/>
              <a:buFont typeface="Inter"/>
              <a:buNone/>
              <a:defRPr sz="2100">
                <a:latin typeface="Inter"/>
                <a:ea typeface="Inter"/>
                <a:cs typeface="Inter"/>
                <a:sym typeface="Inter"/>
              </a:defRPr>
            </a:lvl6pPr>
            <a:lvl7pPr lvl="6" rtl="0" algn="ctr">
              <a:lnSpc>
                <a:spcPct val="100000"/>
              </a:lnSpc>
              <a:spcBef>
                <a:spcPts val="0"/>
              </a:spcBef>
              <a:spcAft>
                <a:spcPts val="0"/>
              </a:spcAft>
              <a:buSzPts val="2100"/>
              <a:buFont typeface="Inter"/>
              <a:buNone/>
              <a:defRPr sz="2100">
                <a:latin typeface="Inter"/>
                <a:ea typeface="Inter"/>
                <a:cs typeface="Inter"/>
                <a:sym typeface="Inter"/>
              </a:defRPr>
            </a:lvl7pPr>
            <a:lvl8pPr lvl="7" rtl="0" algn="ctr">
              <a:lnSpc>
                <a:spcPct val="100000"/>
              </a:lnSpc>
              <a:spcBef>
                <a:spcPts val="0"/>
              </a:spcBef>
              <a:spcAft>
                <a:spcPts val="0"/>
              </a:spcAft>
              <a:buSzPts val="2100"/>
              <a:buFont typeface="Inter"/>
              <a:buNone/>
              <a:defRPr sz="2100">
                <a:latin typeface="Inter"/>
                <a:ea typeface="Inter"/>
                <a:cs typeface="Inter"/>
                <a:sym typeface="Inter"/>
              </a:defRPr>
            </a:lvl8pPr>
            <a:lvl9pPr lvl="8" rtl="0" algn="ctr">
              <a:lnSpc>
                <a:spcPct val="100000"/>
              </a:lnSpc>
              <a:spcBef>
                <a:spcPts val="0"/>
              </a:spcBef>
              <a:spcAft>
                <a:spcPts val="0"/>
              </a:spcAft>
              <a:buSzPts val="2100"/>
              <a:buFont typeface="Inter"/>
              <a:buNone/>
              <a:defRPr sz="2100">
                <a:latin typeface="Inter"/>
                <a:ea typeface="Inter"/>
                <a:cs typeface="Inter"/>
                <a:sym typeface="Inter"/>
              </a:defRPr>
            </a:lvl9pPr>
          </a:lstStyle>
          <a:p/>
        </p:txBody>
      </p:sp>
      <p:sp>
        <p:nvSpPr>
          <p:cNvPr id="1153" name="Google Shape;1153;p207"/>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pic>
        <p:nvPicPr>
          <p:cNvPr id="1154" name="Google Shape;1154;p207"/>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155" name="Shape 1155"/>
        <p:cNvGrpSpPr/>
        <p:nvPr/>
      </p:nvGrpSpPr>
      <p:grpSpPr>
        <a:xfrm>
          <a:off x="0" y="0"/>
          <a:ext cx="0" cy="0"/>
          <a:chOff x="0" y="0"/>
          <a:chExt cx="0" cy="0"/>
        </a:xfrm>
      </p:grpSpPr>
      <p:sp>
        <p:nvSpPr>
          <p:cNvPr id="1156" name="Google Shape;1156;p208"/>
          <p:cNvSpPr txBox="1"/>
          <p:nvPr>
            <p:ph idx="1" type="body"/>
          </p:nvPr>
        </p:nvSpPr>
        <p:spPr>
          <a:xfrm>
            <a:off x="425920" y="3011375"/>
            <a:ext cx="4107600" cy="14232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pic>
        <p:nvPicPr>
          <p:cNvPr id="1157" name="Google Shape;1157;p208"/>
          <p:cNvPicPr preferRelativeResize="0"/>
          <p:nvPr/>
        </p:nvPicPr>
        <p:blipFill>
          <a:blip r:embed="rId2">
            <a:alphaModFix/>
          </a:blip>
          <a:stretch>
            <a:fillRect/>
          </a:stretch>
        </p:blipFill>
        <p:spPr>
          <a:xfrm>
            <a:off x="3176020" y="792224"/>
            <a:ext cx="2379700" cy="2023525"/>
          </a:xfrm>
          <a:prstGeom prst="rect">
            <a:avLst/>
          </a:prstGeom>
          <a:noFill/>
          <a:ln>
            <a:noFill/>
          </a:ln>
        </p:spPr>
      </p:pic>
      <p:sp>
        <p:nvSpPr>
          <p:cNvPr id="1158" name="Google Shape;1158;p208"/>
          <p:cNvSpPr/>
          <p:nvPr>
            <p:ph idx="2" type="pic"/>
          </p:nvPr>
        </p:nvSpPr>
        <p:spPr>
          <a:xfrm>
            <a:off x="4586645" y="792224"/>
            <a:ext cx="3111600" cy="3111600"/>
          </a:xfrm>
          <a:prstGeom prst="ellipse">
            <a:avLst/>
          </a:prstGeom>
          <a:noFill/>
          <a:ln>
            <a:noFill/>
          </a:ln>
        </p:spPr>
      </p:sp>
      <p:pic>
        <p:nvPicPr>
          <p:cNvPr id="1159" name="Google Shape;1159;p208"/>
          <p:cNvPicPr preferRelativeResize="0"/>
          <p:nvPr/>
        </p:nvPicPr>
        <p:blipFill>
          <a:blip r:embed="rId3">
            <a:alphaModFix/>
          </a:blip>
          <a:stretch>
            <a:fillRect/>
          </a:stretch>
        </p:blipFill>
        <p:spPr>
          <a:xfrm>
            <a:off x="6662395" y="2939074"/>
            <a:ext cx="2071725" cy="888550"/>
          </a:xfrm>
          <a:prstGeom prst="rect">
            <a:avLst/>
          </a:prstGeom>
          <a:noFill/>
          <a:ln>
            <a:noFill/>
          </a:ln>
        </p:spPr>
      </p:pic>
    </p:spTree>
  </p:cSld>
  <p:clrMapOvr>
    <a:masterClrMapping/>
  </p:clrMapOvr>
</p:sldLayout>
</file>

<file path=ppt/slideLayouts/slideLayout2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60" name="Shape 1160"/>
        <p:cNvGrpSpPr/>
        <p:nvPr/>
      </p:nvGrpSpPr>
      <p:grpSpPr>
        <a:xfrm>
          <a:off x="0" y="0"/>
          <a:ext cx="0" cy="0"/>
          <a:chOff x="0" y="0"/>
          <a:chExt cx="0" cy="0"/>
        </a:xfrm>
      </p:grpSpPr>
    </p:spTree>
  </p:cSld>
  <p:clrMapOvr>
    <a:masterClrMapping/>
  </p:clrMapOvr>
</p:sldLayout>
</file>

<file path=ppt/slideLayouts/slideLayout2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p:cSld name="BLANK_2">
    <p:spTree>
      <p:nvGrpSpPr>
        <p:cNvPr id="1161" name="Shape 1161"/>
        <p:cNvGrpSpPr/>
        <p:nvPr/>
      </p:nvGrpSpPr>
      <p:grpSpPr>
        <a:xfrm>
          <a:off x="0" y="0"/>
          <a:ext cx="0" cy="0"/>
          <a:chOff x="0" y="0"/>
          <a:chExt cx="0" cy="0"/>
        </a:xfrm>
      </p:grpSpPr>
      <p:pic>
        <p:nvPicPr>
          <p:cNvPr id="1162" name="Google Shape;1162;p210"/>
          <p:cNvPicPr preferRelativeResize="0"/>
          <p:nvPr/>
        </p:nvPicPr>
        <p:blipFill rotWithShape="1">
          <a:blip r:embed="rId2">
            <a:alphaModFix amt="69000"/>
          </a:blip>
          <a:srcRect b="5420" l="3191" r="3481" t="5420"/>
          <a:stretch/>
        </p:blipFill>
        <p:spPr>
          <a:xfrm>
            <a:off x="0" y="0"/>
            <a:ext cx="9144003" cy="5143500"/>
          </a:xfrm>
          <a:prstGeom prst="rect">
            <a:avLst/>
          </a:prstGeom>
          <a:noFill/>
          <a:ln>
            <a:noFill/>
          </a:ln>
        </p:spPr>
      </p:pic>
      <p:pic>
        <p:nvPicPr>
          <p:cNvPr id="1163" name="Google Shape;1163;p210"/>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2">
  <p:cSld name="BLANK_2_2">
    <p:spTree>
      <p:nvGrpSpPr>
        <p:cNvPr id="1164" name="Shape 1164"/>
        <p:cNvGrpSpPr/>
        <p:nvPr/>
      </p:nvGrpSpPr>
      <p:grpSpPr>
        <a:xfrm>
          <a:off x="0" y="0"/>
          <a:ext cx="0" cy="0"/>
          <a:chOff x="0" y="0"/>
          <a:chExt cx="0" cy="0"/>
        </a:xfrm>
      </p:grpSpPr>
      <p:pic>
        <p:nvPicPr>
          <p:cNvPr id="1165" name="Google Shape;1165;p211"/>
          <p:cNvPicPr preferRelativeResize="0"/>
          <p:nvPr/>
        </p:nvPicPr>
        <p:blipFill rotWithShape="1">
          <a:blip r:embed="rId2">
            <a:alphaModFix amt="40000"/>
          </a:blip>
          <a:srcRect b="5420" l="3191" r="3481" t="5420"/>
          <a:stretch/>
        </p:blipFill>
        <p:spPr>
          <a:xfrm>
            <a:off x="0" y="0"/>
            <a:ext cx="9144003" cy="5143500"/>
          </a:xfrm>
          <a:prstGeom prst="rect">
            <a:avLst/>
          </a:prstGeom>
          <a:noFill/>
          <a:ln>
            <a:noFill/>
          </a:ln>
        </p:spPr>
      </p:pic>
      <p:pic>
        <p:nvPicPr>
          <p:cNvPr id="1166" name="Google Shape;1166;p211"/>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1">
  <p:cSld name="BLANK_2_1">
    <p:spTree>
      <p:nvGrpSpPr>
        <p:cNvPr id="1167" name="Shape 1167"/>
        <p:cNvGrpSpPr/>
        <p:nvPr/>
      </p:nvGrpSpPr>
      <p:grpSpPr>
        <a:xfrm>
          <a:off x="0" y="0"/>
          <a:ext cx="0" cy="0"/>
          <a:chOff x="0" y="0"/>
          <a:chExt cx="0" cy="0"/>
        </a:xfrm>
      </p:grpSpPr>
      <p:pic>
        <p:nvPicPr>
          <p:cNvPr id="1168" name="Google Shape;1168;p212"/>
          <p:cNvPicPr preferRelativeResize="0"/>
          <p:nvPr/>
        </p:nvPicPr>
        <p:blipFill rotWithShape="1">
          <a:blip r:embed="rId2">
            <a:alphaModFix amt="80000"/>
          </a:blip>
          <a:srcRect b="5231" l="3527" r="3397" t="5800"/>
          <a:stretch/>
        </p:blipFill>
        <p:spPr>
          <a:xfrm>
            <a:off x="0" y="0"/>
            <a:ext cx="9143997" cy="5151075"/>
          </a:xfrm>
          <a:prstGeom prst="rect">
            <a:avLst/>
          </a:prstGeom>
          <a:noFill/>
          <a:ln>
            <a:noFill/>
          </a:ln>
        </p:spPr>
      </p:pic>
      <p:pic>
        <p:nvPicPr>
          <p:cNvPr id="1169" name="Google Shape;1169;p212"/>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nectivity creates opportunity">
  <p:cSld name="BLANK_1">
    <p:spTree>
      <p:nvGrpSpPr>
        <p:cNvPr id="1170" name="Shape 1170"/>
        <p:cNvGrpSpPr/>
        <p:nvPr/>
      </p:nvGrpSpPr>
      <p:grpSpPr>
        <a:xfrm>
          <a:off x="0" y="0"/>
          <a:ext cx="0" cy="0"/>
          <a:chOff x="0" y="0"/>
          <a:chExt cx="0" cy="0"/>
        </a:xfrm>
      </p:grpSpPr>
      <p:sp>
        <p:nvSpPr>
          <p:cNvPr id="1171" name="Google Shape;1171;p213"/>
          <p:cNvSpPr txBox="1"/>
          <p:nvPr/>
        </p:nvSpPr>
        <p:spPr>
          <a:xfrm>
            <a:off x="311700" y="1313000"/>
            <a:ext cx="8520600" cy="112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4000">
                <a:solidFill>
                  <a:srgbClr val="414247"/>
                </a:solidFill>
                <a:latin typeface="Poppins"/>
                <a:ea typeface="Poppins"/>
                <a:cs typeface="Poppins"/>
                <a:sym typeface="Poppins"/>
              </a:rPr>
              <a:t>Connectivity </a:t>
            </a:r>
            <a:endParaRPr b="1" sz="4000">
              <a:solidFill>
                <a:srgbClr val="414247"/>
              </a:solidFill>
              <a:latin typeface="Poppins"/>
              <a:ea typeface="Poppins"/>
              <a:cs typeface="Poppins"/>
              <a:sym typeface="Poppins"/>
            </a:endParaRPr>
          </a:p>
          <a:p>
            <a:pPr indent="0" lvl="0" marL="0" rtl="0" algn="l">
              <a:spcBef>
                <a:spcPts val="0"/>
              </a:spcBef>
              <a:spcAft>
                <a:spcPts val="0"/>
              </a:spcAft>
              <a:buNone/>
            </a:pPr>
            <a:r>
              <a:rPr b="1" lang="en" sz="4000">
                <a:solidFill>
                  <a:srgbClr val="414247"/>
                </a:solidFill>
                <a:latin typeface="Poppins"/>
                <a:ea typeface="Poppins"/>
                <a:cs typeface="Poppins"/>
                <a:sym typeface="Poppins"/>
              </a:rPr>
              <a:t>creates opportunity. </a:t>
            </a:r>
            <a:endParaRPr b="1" sz="4000">
              <a:solidFill>
                <a:srgbClr val="414247"/>
              </a:solidFill>
              <a:latin typeface="Poppins"/>
              <a:ea typeface="Poppins"/>
              <a:cs typeface="Poppins"/>
              <a:sym typeface="Poppins"/>
            </a:endParaRPr>
          </a:p>
        </p:txBody>
      </p:sp>
      <p:sp>
        <p:nvSpPr>
          <p:cNvPr id="1172" name="Google Shape;1172;p213"/>
          <p:cNvSpPr txBox="1"/>
          <p:nvPr/>
        </p:nvSpPr>
        <p:spPr>
          <a:xfrm>
            <a:off x="193028" y="2689580"/>
            <a:ext cx="1392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Careers</a:t>
            </a:r>
            <a:endParaRPr sz="2200">
              <a:latin typeface="Inter"/>
              <a:ea typeface="Inter"/>
              <a:cs typeface="Inter"/>
              <a:sym typeface="Inter"/>
            </a:endParaRPr>
          </a:p>
        </p:txBody>
      </p:sp>
      <p:sp>
        <p:nvSpPr>
          <p:cNvPr id="1173" name="Google Shape;1173;p213"/>
          <p:cNvSpPr txBox="1"/>
          <p:nvPr/>
        </p:nvSpPr>
        <p:spPr>
          <a:xfrm>
            <a:off x="2070393" y="2689580"/>
            <a:ext cx="10194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Skills</a:t>
            </a:r>
            <a:endParaRPr sz="2200">
              <a:latin typeface="Inter"/>
              <a:ea typeface="Inter"/>
              <a:cs typeface="Inter"/>
              <a:sym typeface="Inter"/>
            </a:endParaRPr>
          </a:p>
        </p:txBody>
      </p:sp>
      <p:sp>
        <p:nvSpPr>
          <p:cNvPr id="1174" name="Google Shape;1174;p213"/>
          <p:cNvSpPr txBox="1"/>
          <p:nvPr/>
        </p:nvSpPr>
        <p:spPr>
          <a:xfrm>
            <a:off x="3422158" y="2689580"/>
            <a:ext cx="18462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Innovation</a:t>
            </a:r>
            <a:endParaRPr sz="2200">
              <a:latin typeface="Inter"/>
              <a:ea typeface="Inter"/>
              <a:cs typeface="Inter"/>
              <a:sym typeface="Inter"/>
            </a:endParaRPr>
          </a:p>
        </p:txBody>
      </p:sp>
      <p:sp>
        <p:nvSpPr>
          <p:cNvPr id="1175" name="Google Shape;1175;p213"/>
          <p:cNvSpPr txBox="1"/>
          <p:nvPr/>
        </p:nvSpPr>
        <p:spPr>
          <a:xfrm>
            <a:off x="5524528" y="2674280"/>
            <a:ext cx="1977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Inclusion</a:t>
            </a:r>
            <a:endParaRPr sz="2200">
              <a:latin typeface="Inter"/>
              <a:ea typeface="Inter"/>
              <a:cs typeface="Inter"/>
              <a:sym typeface="Inter"/>
            </a:endParaRPr>
          </a:p>
        </p:txBody>
      </p:sp>
      <p:sp>
        <p:nvSpPr>
          <p:cNvPr id="1176" name="Google Shape;1176;p213"/>
          <p:cNvSpPr/>
          <p:nvPr/>
        </p:nvSpPr>
        <p:spPr>
          <a:xfrm rot="5400000">
            <a:off x="16438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7" name="Google Shape;1177;p213"/>
          <p:cNvSpPr/>
          <p:nvPr/>
        </p:nvSpPr>
        <p:spPr>
          <a:xfrm rot="5400000">
            <a:off x="3160053"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8" name="Google Shape;1178;p213"/>
          <p:cNvSpPr/>
          <p:nvPr/>
        </p:nvSpPr>
        <p:spPr>
          <a:xfrm rot="5400000">
            <a:off x="53381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179" name="Google Shape;1179;p213"/>
          <p:cNvPicPr preferRelativeResize="0"/>
          <p:nvPr/>
        </p:nvPicPr>
        <p:blipFill rotWithShape="1">
          <a:blip r:embed="rId2">
            <a:alphaModFix amt="40000"/>
          </a:blip>
          <a:srcRect b="0" l="0" r="-4493" t="0"/>
          <a:stretch/>
        </p:blipFill>
        <p:spPr>
          <a:xfrm>
            <a:off x="7464448" y="12"/>
            <a:ext cx="1679550" cy="1331524"/>
          </a:xfrm>
          <a:prstGeom prst="rect">
            <a:avLst/>
          </a:prstGeom>
          <a:noFill/>
          <a:ln>
            <a:noFill/>
          </a:ln>
        </p:spPr>
      </p:pic>
      <p:pic>
        <p:nvPicPr>
          <p:cNvPr id="1180" name="Google Shape;1180;p213"/>
          <p:cNvPicPr preferRelativeResize="0"/>
          <p:nvPr/>
        </p:nvPicPr>
        <p:blipFill rotWithShape="1">
          <a:blip r:embed="rId3">
            <a:alphaModFix amt="70000"/>
          </a:blip>
          <a:srcRect b="0" l="0" r="0" t="0"/>
          <a:stretch/>
        </p:blipFill>
        <p:spPr>
          <a:xfrm>
            <a:off x="-12187" y="3846550"/>
            <a:ext cx="2040375" cy="1685850"/>
          </a:xfrm>
          <a:prstGeom prst="rect">
            <a:avLst/>
          </a:prstGeom>
          <a:noFill/>
          <a:ln>
            <a:noFill/>
          </a:ln>
        </p:spPr>
      </p:pic>
    </p:spTree>
  </p:cSld>
  <p:clrMapOvr>
    <a:masterClrMapping/>
  </p:clrMapOvr>
</p:sldLayout>
</file>

<file path=ppt/slideLayouts/slideLayout2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1181" name="Shape 1181"/>
        <p:cNvGrpSpPr/>
        <p:nvPr/>
      </p:nvGrpSpPr>
      <p:grpSpPr>
        <a:xfrm>
          <a:off x="0" y="0"/>
          <a:ext cx="0" cy="0"/>
          <a:chOff x="0" y="0"/>
          <a:chExt cx="0" cy="0"/>
        </a:xfrm>
      </p:grpSpPr>
      <p:sp>
        <p:nvSpPr>
          <p:cNvPr id="1182" name="Google Shape;1182;p2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1183" name="Google Shape;1183;p21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1184" name="Google Shape;1184;p21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ith Logo">
  <p:cSld name="CUSTOM_15">
    <p:spTree>
      <p:nvGrpSpPr>
        <p:cNvPr id="1185" name="Shape 1185"/>
        <p:cNvGrpSpPr/>
        <p:nvPr/>
      </p:nvGrpSpPr>
      <p:grpSpPr>
        <a:xfrm>
          <a:off x="0" y="0"/>
          <a:ext cx="0" cy="0"/>
          <a:chOff x="0" y="0"/>
          <a:chExt cx="0" cy="0"/>
        </a:xfrm>
      </p:grpSpPr>
      <p:sp>
        <p:nvSpPr>
          <p:cNvPr id="1186" name="Google Shape;1186;p2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pic>
        <p:nvPicPr>
          <p:cNvPr id="1187" name="Google Shape;1187;p215"/>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
  <p:cSld name="TITLE_2">
    <p:spTree>
      <p:nvGrpSpPr>
        <p:cNvPr id="1188" name="Shape 1188"/>
        <p:cNvGrpSpPr/>
        <p:nvPr/>
      </p:nvGrpSpPr>
      <p:grpSpPr>
        <a:xfrm>
          <a:off x="0" y="0"/>
          <a:ext cx="0" cy="0"/>
          <a:chOff x="0" y="0"/>
          <a:chExt cx="0" cy="0"/>
        </a:xfrm>
      </p:grpSpPr>
      <p:sp>
        <p:nvSpPr>
          <p:cNvPr id="1189" name="Google Shape;1189;p216"/>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190" name="Google Shape;1190;p216"/>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191" name="Google Shape;1191;p21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3">
    <p:spTree>
      <p:nvGrpSpPr>
        <p:cNvPr id="1192" name="Shape 1192"/>
        <p:cNvGrpSpPr/>
        <p:nvPr/>
      </p:nvGrpSpPr>
      <p:grpSpPr>
        <a:xfrm>
          <a:off x="0" y="0"/>
          <a:ext cx="0" cy="0"/>
          <a:chOff x="0" y="0"/>
          <a:chExt cx="0" cy="0"/>
        </a:xfrm>
      </p:grpSpPr>
      <p:sp>
        <p:nvSpPr>
          <p:cNvPr id="1193" name="Google Shape;1193;p21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194" name="Google Shape;1194;p21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195" name="Google Shape;1195;p21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p:cSld name="CUSTOM_16">
    <p:spTree>
      <p:nvGrpSpPr>
        <p:cNvPr id="1196" name="Shape 1196"/>
        <p:cNvGrpSpPr/>
        <p:nvPr/>
      </p:nvGrpSpPr>
      <p:grpSpPr>
        <a:xfrm>
          <a:off x="0" y="0"/>
          <a:ext cx="0" cy="0"/>
          <a:chOff x="0" y="0"/>
          <a:chExt cx="0" cy="0"/>
        </a:xfrm>
      </p:grpSpPr>
      <p:pic>
        <p:nvPicPr>
          <p:cNvPr id="1197" name="Google Shape;1197;p218"/>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p:cSld name="CUSTOM_17">
    <p:spTree>
      <p:nvGrpSpPr>
        <p:cNvPr id="1198" name="Shape 1198"/>
        <p:cNvGrpSpPr/>
        <p:nvPr/>
      </p:nvGrpSpPr>
      <p:grpSpPr>
        <a:xfrm>
          <a:off x="0" y="0"/>
          <a:ext cx="0" cy="0"/>
          <a:chOff x="0" y="0"/>
          <a:chExt cx="0" cy="0"/>
        </a:xfrm>
      </p:grpSpPr>
      <p:pic>
        <p:nvPicPr>
          <p:cNvPr id="1199" name="Google Shape;1199;p219"/>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3">
  <p:cSld name="TITLE_3">
    <p:spTree>
      <p:nvGrpSpPr>
        <p:cNvPr id="1200" name="Shape 1200"/>
        <p:cNvGrpSpPr/>
        <p:nvPr/>
      </p:nvGrpSpPr>
      <p:grpSpPr>
        <a:xfrm>
          <a:off x="0" y="0"/>
          <a:ext cx="0" cy="0"/>
          <a:chOff x="0" y="0"/>
          <a:chExt cx="0" cy="0"/>
        </a:xfrm>
      </p:grpSpPr>
      <p:sp>
        <p:nvSpPr>
          <p:cNvPr id="1201" name="Google Shape;1201;p220"/>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202" name="Google Shape;1202;p220"/>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03" name="Google Shape;1203;p22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8">
    <p:spTree>
      <p:nvGrpSpPr>
        <p:cNvPr id="1204" name="Shape 1204"/>
        <p:cNvGrpSpPr/>
        <p:nvPr/>
      </p:nvGrpSpPr>
      <p:grpSpPr>
        <a:xfrm>
          <a:off x="0" y="0"/>
          <a:ext cx="0" cy="0"/>
          <a:chOff x="0" y="0"/>
          <a:chExt cx="0" cy="0"/>
        </a:xfrm>
      </p:grpSpPr>
      <p:pic>
        <p:nvPicPr>
          <p:cNvPr id="1205" name="Google Shape;1205;p221"/>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3">
  <p:cSld name="CUSTOM_19">
    <p:spTree>
      <p:nvGrpSpPr>
        <p:cNvPr id="1206" name="Shape 1206"/>
        <p:cNvGrpSpPr/>
        <p:nvPr/>
      </p:nvGrpSpPr>
      <p:grpSpPr>
        <a:xfrm>
          <a:off x="0" y="0"/>
          <a:ext cx="0" cy="0"/>
          <a:chOff x="0" y="0"/>
          <a:chExt cx="0" cy="0"/>
        </a:xfrm>
      </p:grpSpPr>
      <p:pic>
        <p:nvPicPr>
          <p:cNvPr id="1207" name="Google Shape;1207;p222"/>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4">
  <p:cSld name="CUSTOM_20">
    <p:spTree>
      <p:nvGrpSpPr>
        <p:cNvPr id="1208" name="Shape 1208"/>
        <p:cNvGrpSpPr/>
        <p:nvPr/>
      </p:nvGrpSpPr>
      <p:grpSpPr>
        <a:xfrm>
          <a:off x="0" y="0"/>
          <a:ext cx="0" cy="0"/>
          <a:chOff x="0" y="0"/>
          <a:chExt cx="0" cy="0"/>
        </a:xfrm>
      </p:grpSpPr>
      <p:pic>
        <p:nvPicPr>
          <p:cNvPr id="1209" name="Google Shape;1209;p223"/>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4">
  <p:cSld name="TITLE_AND_BODY_4">
    <p:spTree>
      <p:nvGrpSpPr>
        <p:cNvPr id="1210" name="Shape 1210"/>
        <p:cNvGrpSpPr/>
        <p:nvPr/>
      </p:nvGrpSpPr>
      <p:grpSpPr>
        <a:xfrm>
          <a:off x="0" y="0"/>
          <a:ext cx="0" cy="0"/>
          <a:chOff x="0" y="0"/>
          <a:chExt cx="0" cy="0"/>
        </a:xfrm>
      </p:grpSpPr>
      <p:sp>
        <p:nvSpPr>
          <p:cNvPr id="1211" name="Google Shape;1211;p22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12" name="Google Shape;1212;p22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13" name="Google Shape;1213;p22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5">
  <p:cSld name="TITLE_AND_BODY_5">
    <p:spTree>
      <p:nvGrpSpPr>
        <p:cNvPr id="1214" name="Shape 1214"/>
        <p:cNvGrpSpPr/>
        <p:nvPr/>
      </p:nvGrpSpPr>
      <p:grpSpPr>
        <a:xfrm>
          <a:off x="0" y="0"/>
          <a:ext cx="0" cy="0"/>
          <a:chOff x="0" y="0"/>
          <a:chExt cx="0" cy="0"/>
        </a:xfrm>
      </p:grpSpPr>
      <p:sp>
        <p:nvSpPr>
          <p:cNvPr id="1215" name="Google Shape;1215;p22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16" name="Google Shape;1216;p22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17" name="Google Shape;1217;p22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6">
  <p:cSld name="TITLE_AND_BODY_6">
    <p:spTree>
      <p:nvGrpSpPr>
        <p:cNvPr id="1218" name="Shape 1218"/>
        <p:cNvGrpSpPr/>
        <p:nvPr/>
      </p:nvGrpSpPr>
      <p:grpSpPr>
        <a:xfrm>
          <a:off x="0" y="0"/>
          <a:ext cx="0" cy="0"/>
          <a:chOff x="0" y="0"/>
          <a:chExt cx="0" cy="0"/>
        </a:xfrm>
      </p:grpSpPr>
      <p:sp>
        <p:nvSpPr>
          <p:cNvPr id="1219" name="Google Shape;1219;p22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20" name="Google Shape;1220;p22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21" name="Google Shape;1221;p22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1">
  <p:cSld name="SECTION_HEADER_9">
    <p:bg>
      <p:bgPr>
        <a:solidFill>
          <a:schemeClr val="accent1"/>
        </a:solidFill>
      </p:bgPr>
    </p:bg>
    <p:spTree>
      <p:nvGrpSpPr>
        <p:cNvPr id="1222" name="Shape 1222"/>
        <p:cNvGrpSpPr/>
        <p:nvPr/>
      </p:nvGrpSpPr>
      <p:grpSpPr>
        <a:xfrm>
          <a:off x="0" y="0"/>
          <a:ext cx="0" cy="0"/>
          <a:chOff x="0" y="0"/>
          <a:chExt cx="0" cy="0"/>
        </a:xfrm>
      </p:grpSpPr>
      <p:pic>
        <p:nvPicPr>
          <p:cNvPr id="1223" name="Google Shape;1223;p227"/>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1224" name="Google Shape;1224;p227"/>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1225" name="Google Shape;1225;p227"/>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2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2">
  <p:cSld name="TITLE_ONLY_2">
    <p:spTree>
      <p:nvGrpSpPr>
        <p:cNvPr id="1226" name="Shape 1226"/>
        <p:cNvGrpSpPr/>
        <p:nvPr/>
      </p:nvGrpSpPr>
      <p:grpSpPr>
        <a:xfrm>
          <a:off x="0" y="0"/>
          <a:ext cx="0" cy="0"/>
          <a:chOff x="0" y="0"/>
          <a:chExt cx="0" cy="0"/>
        </a:xfrm>
      </p:grpSpPr>
      <p:sp>
        <p:nvSpPr>
          <p:cNvPr id="1227" name="Google Shape;1227;p22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28" name="Google Shape;1228;p22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5">
  <p:cSld name="TITLE_ONLY_5">
    <p:spTree>
      <p:nvGrpSpPr>
        <p:cNvPr id="1229" name="Shape 1229"/>
        <p:cNvGrpSpPr/>
        <p:nvPr/>
      </p:nvGrpSpPr>
      <p:grpSpPr>
        <a:xfrm>
          <a:off x="0" y="0"/>
          <a:ext cx="0" cy="0"/>
          <a:chOff x="0" y="0"/>
          <a:chExt cx="0" cy="0"/>
        </a:xfrm>
      </p:grpSpPr>
      <p:sp>
        <p:nvSpPr>
          <p:cNvPr id="1230" name="Google Shape;1230;p22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31" name="Google Shape;1231;p22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7">
  <p:cSld name="TITLE_AND_BODY_7">
    <p:spTree>
      <p:nvGrpSpPr>
        <p:cNvPr id="1232" name="Shape 1232"/>
        <p:cNvGrpSpPr/>
        <p:nvPr/>
      </p:nvGrpSpPr>
      <p:grpSpPr>
        <a:xfrm>
          <a:off x="0" y="0"/>
          <a:ext cx="0" cy="0"/>
          <a:chOff x="0" y="0"/>
          <a:chExt cx="0" cy="0"/>
        </a:xfrm>
      </p:grpSpPr>
      <p:sp>
        <p:nvSpPr>
          <p:cNvPr id="1233" name="Google Shape;1233;p23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1234" name="Google Shape;1234;p23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1235" name="Google Shape;1235;p23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3">
  <p:cSld name="TITLE_ONLY_3">
    <p:spTree>
      <p:nvGrpSpPr>
        <p:cNvPr id="1236" name="Shape 1236"/>
        <p:cNvGrpSpPr/>
        <p:nvPr/>
      </p:nvGrpSpPr>
      <p:grpSpPr>
        <a:xfrm>
          <a:off x="0" y="0"/>
          <a:ext cx="0" cy="0"/>
          <a:chOff x="0" y="0"/>
          <a:chExt cx="0" cy="0"/>
        </a:xfrm>
      </p:grpSpPr>
      <p:sp>
        <p:nvSpPr>
          <p:cNvPr id="1237" name="Google Shape;1237;p23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38" name="Google Shape;1238;p23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8">
  <p:cSld name="TITLE_AND_BODY_8">
    <p:spTree>
      <p:nvGrpSpPr>
        <p:cNvPr id="1239" name="Shape 1239"/>
        <p:cNvGrpSpPr/>
        <p:nvPr/>
      </p:nvGrpSpPr>
      <p:grpSpPr>
        <a:xfrm>
          <a:off x="0" y="0"/>
          <a:ext cx="0" cy="0"/>
          <a:chOff x="0" y="0"/>
          <a:chExt cx="0" cy="0"/>
        </a:xfrm>
      </p:grpSpPr>
      <p:sp>
        <p:nvSpPr>
          <p:cNvPr id="1240" name="Google Shape;1240;p23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241" name="Google Shape;1241;p23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242" name="Google Shape;1242;p23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2">
    <p:bg>
      <p:bgPr>
        <a:solidFill>
          <a:srgbClr val="D5EEFD"/>
        </a:solidFill>
      </p:bgPr>
    </p:bg>
    <p:spTree>
      <p:nvGrpSpPr>
        <p:cNvPr id="1243" name="Shape 1243"/>
        <p:cNvGrpSpPr/>
        <p:nvPr/>
      </p:nvGrpSpPr>
      <p:grpSpPr>
        <a:xfrm>
          <a:off x="0" y="0"/>
          <a:ext cx="0" cy="0"/>
          <a:chOff x="0" y="0"/>
          <a:chExt cx="0" cy="0"/>
        </a:xfrm>
      </p:grpSpPr>
      <p:sp>
        <p:nvSpPr>
          <p:cNvPr id="1244" name="Google Shape;1244;p233"/>
          <p:cNvSpPr/>
          <p:nvPr/>
        </p:nvSpPr>
        <p:spPr>
          <a:xfrm rot="-4500017">
            <a:off x="-427827" y="-1004473"/>
            <a:ext cx="5820004" cy="5601983"/>
          </a:xfrm>
          <a:prstGeom prst="roundRect">
            <a:avLst>
              <a:gd fmla="val 50000" name="adj"/>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5" name="Google Shape;1245;p233"/>
          <p:cNvSpPr/>
          <p:nvPr/>
        </p:nvSpPr>
        <p:spPr>
          <a:xfrm rot="-4500000">
            <a:off x="117351" y="-875741"/>
            <a:ext cx="5601983" cy="5601983"/>
          </a:xfrm>
          <a:prstGeom prst="ellipse">
            <a:avLst/>
          </a:prstGeom>
          <a:noFill/>
          <a:ln cap="flat" cmpd="sng" w="19050">
            <a:solidFill>
              <a:srgbClr val="6EA6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6" name="Google Shape;1246;p233"/>
          <p:cNvSpPr txBox="1"/>
          <p:nvPr>
            <p:ph type="title"/>
          </p:nvPr>
        </p:nvSpPr>
        <p:spPr>
          <a:xfrm>
            <a:off x="8251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247" name="Google Shape;1247;p233"/>
          <p:cNvPicPr preferRelativeResize="0"/>
          <p:nvPr/>
        </p:nvPicPr>
        <p:blipFill>
          <a:blip r:embed="rId2">
            <a:alphaModFix/>
          </a:blip>
          <a:stretch>
            <a:fillRect/>
          </a:stretch>
        </p:blipFill>
        <p:spPr>
          <a:xfrm>
            <a:off x="825125" y="501500"/>
            <a:ext cx="939103" cy="939100"/>
          </a:xfrm>
          <a:prstGeom prst="rect">
            <a:avLst/>
          </a:prstGeom>
          <a:noFill/>
          <a:ln>
            <a:noFill/>
          </a:ln>
        </p:spPr>
      </p:pic>
      <p:sp>
        <p:nvSpPr>
          <p:cNvPr id="1248" name="Google Shape;1248;p233"/>
          <p:cNvSpPr txBox="1"/>
          <p:nvPr>
            <p:ph idx="1" type="subTitle"/>
          </p:nvPr>
        </p:nvSpPr>
        <p:spPr>
          <a:xfrm>
            <a:off x="8251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249" name="Google Shape;1249;p233"/>
          <p:cNvSpPr/>
          <p:nvPr>
            <p:ph idx="2" type="pic"/>
          </p:nvPr>
        </p:nvSpPr>
        <p:spPr>
          <a:xfrm>
            <a:off x="1879700" y="501550"/>
            <a:ext cx="939000" cy="939000"/>
          </a:xfrm>
          <a:prstGeom prst="rect">
            <a:avLst/>
          </a:prstGeom>
          <a:noFill/>
          <a:ln>
            <a:noFill/>
          </a:ln>
        </p:spPr>
      </p:sp>
    </p:spTree>
  </p:cSld>
  <p:clrMapOvr>
    <a:masterClrMapping/>
  </p:clrMapOvr>
</p:sldLayout>
</file>

<file path=ppt/slideLayouts/slideLayout2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5">
  <p:cSld name="CUSTOM_15_1">
    <p:spTree>
      <p:nvGrpSpPr>
        <p:cNvPr id="1250" name="Shape 1250"/>
        <p:cNvGrpSpPr/>
        <p:nvPr/>
      </p:nvGrpSpPr>
      <p:grpSpPr>
        <a:xfrm>
          <a:off x="0" y="0"/>
          <a:ext cx="0" cy="0"/>
          <a:chOff x="0" y="0"/>
          <a:chExt cx="0" cy="0"/>
        </a:xfrm>
      </p:grpSpPr>
      <p:pic>
        <p:nvPicPr>
          <p:cNvPr id="1251" name="Google Shape;1251;p23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p:cSld name="CUSTOM_2_2_1_1">
    <p:bg>
      <p:bgPr>
        <a:solidFill>
          <a:schemeClr val="lt1"/>
        </a:solidFill>
      </p:bgPr>
    </p:bg>
    <p:spTree>
      <p:nvGrpSpPr>
        <p:cNvPr id="1252" name="Shape 1252"/>
        <p:cNvGrpSpPr/>
        <p:nvPr/>
      </p:nvGrpSpPr>
      <p:grpSpPr>
        <a:xfrm>
          <a:off x="0" y="0"/>
          <a:ext cx="0" cy="0"/>
          <a:chOff x="0" y="0"/>
          <a:chExt cx="0" cy="0"/>
        </a:xfrm>
      </p:grpSpPr>
      <p:pic>
        <p:nvPicPr>
          <p:cNvPr id="1253" name="Google Shape;1253;p235"/>
          <p:cNvPicPr preferRelativeResize="0"/>
          <p:nvPr/>
        </p:nvPicPr>
        <p:blipFill rotWithShape="1">
          <a:blip r:embed="rId2">
            <a:alphaModFix amt="82000"/>
          </a:blip>
          <a:srcRect b="5608" l="3211" r="3155" t="5652"/>
          <a:stretch/>
        </p:blipFill>
        <p:spPr>
          <a:xfrm>
            <a:off x="0" y="0"/>
            <a:ext cx="9209083" cy="5143501"/>
          </a:xfrm>
          <a:prstGeom prst="rect">
            <a:avLst/>
          </a:prstGeom>
          <a:noFill/>
          <a:ln>
            <a:noFill/>
          </a:ln>
        </p:spPr>
      </p:pic>
      <p:pic>
        <p:nvPicPr>
          <p:cNvPr id="1254" name="Google Shape;1254;p235"/>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
    <p:spTree>
      <p:nvGrpSpPr>
        <p:cNvPr id="1255" name="Shape 1255"/>
        <p:cNvGrpSpPr/>
        <p:nvPr/>
      </p:nvGrpSpPr>
      <p:grpSpPr>
        <a:xfrm>
          <a:off x="0" y="0"/>
          <a:ext cx="0" cy="0"/>
          <a:chOff x="0" y="0"/>
          <a:chExt cx="0" cy="0"/>
        </a:xfrm>
      </p:grpSpPr>
      <p:pic>
        <p:nvPicPr>
          <p:cNvPr id="1256" name="Google Shape;1256;p236"/>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p:cSld name="CUSTOM_2_2_2_1_1">
    <p:spTree>
      <p:nvGrpSpPr>
        <p:cNvPr id="1257" name="Shape 1257"/>
        <p:cNvGrpSpPr/>
        <p:nvPr/>
      </p:nvGrpSpPr>
      <p:grpSpPr>
        <a:xfrm>
          <a:off x="0" y="0"/>
          <a:ext cx="0" cy="0"/>
          <a:chOff x="0" y="0"/>
          <a:chExt cx="0" cy="0"/>
        </a:xfrm>
      </p:grpSpPr>
      <p:pic>
        <p:nvPicPr>
          <p:cNvPr id="1258" name="Google Shape;1258;p237"/>
          <p:cNvPicPr preferRelativeResize="0"/>
          <p:nvPr/>
        </p:nvPicPr>
        <p:blipFill rotWithShape="1">
          <a:blip r:embed="rId2">
            <a:alphaModFix/>
          </a:blip>
          <a:srcRect b="0" l="5042" r="0" t="0"/>
          <a:stretch/>
        </p:blipFill>
        <p:spPr>
          <a:xfrm>
            <a:off x="0" y="0"/>
            <a:ext cx="5742403" cy="5143500"/>
          </a:xfrm>
          <a:prstGeom prst="rect">
            <a:avLst/>
          </a:prstGeom>
          <a:noFill/>
          <a:ln>
            <a:noFill/>
          </a:ln>
        </p:spPr>
      </p:pic>
      <p:pic>
        <p:nvPicPr>
          <p:cNvPr id="1259" name="Google Shape;1259;p237"/>
          <p:cNvPicPr preferRelativeResize="0"/>
          <p:nvPr/>
        </p:nvPicPr>
        <p:blipFill>
          <a:blip r:embed="rId3">
            <a:alphaModFix/>
          </a:blip>
          <a:stretch>
            <a:fillRect/>
          </a:stretch>
        </p:blipFill>
        <p:spPr>
          <a:xfrm>
            <a:off x="8275320" y="4279392"/>
            <a:ext cx="685800" cy="685800"/>
          </a:xfrm>
          <a:prstGeom prst="rect">
            <a:avLst/>
          </a:prstGeom>
          <a:noFill/>
          <a:ln>
            <a:noFill/>
          </a:ln>
        </p:spPr>
      </p:pic>
      <p:sp>
        <p:nvSpPr>
          <p:cNvPr id="1260" name="Google Shape;1260;p237"/>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5E81E5"/>
              </a:buClr>
              <a:buSzPts val="3000"/>
              <a:buFont typeface="Poppins"/>
              <a:buNone/>
              <a:defRPr b="1" sz="3000">
                <a:solidFill>
                  <a:srgbClr val="5E81E5"/>
                </a:solidFill>
                <a:latin typeface="Poppins"/>
                <a:ea typeface="Poppins"/>
                <a:cs typeface="Poppins"/>
                <a:sym typeface="Poppins"/>
              </a:defRPr>
            </a:lvl1pPr>
            <a:lvl2pPr lvl="1" rtl="0">
              <a:spcBef>
                <a:spcPts val="0"/>
              </a:spcBef>
              <a:spcAft>
                <a:spcPts val="0"/>
              </a:spcAft>
              <a:buClr>
                <a:srgbClr val="5E81E5"/>
              </a:buClr>
              <a:buSzPts val="3000"/>
              <a:buNone/>
              <a:defRPr sz="3000">
                <a:solidFill>
                  <a:srgbClr val="5E81E5"/>
                </a:solidFill>
              </a:defRPr>
            </a:lvl2pPr>
            <a:lvl3pPr lvl="2" rtl="0">
              <a:spcBef>
                <a:spcPts val="0"/>
              </a:spcBef>
              <a:spcAft>
                <a:spcPts val="0"/>
              </a:spcAft>
              <a:buClr>
                <a:srgbClr val="5E81E5"/>
              </a:buClr>
              <a:buSzPts val="3000"/>
              <a:buNone/>
              <a:defRPr sz="3000">
                <a:solidFill>
                  <a:srgbClr val="5E81E5"/>
                </a:solidFill>
              </a:defRPr>
            </a:lvl3pPr>
            <a:lvl4pPr lvl="3" rtl="0">
              <a:spcBef>
                <a:spcPts val="0"/>
              </a:spcBef>
              <a:spcAft>
                <a:spcPts val="0"/>
              </a:spcAft>
              <a:buClr>
                <a:srgbClr val="5E81E5"/>
              </a:buClr>
              <a:buSzPts val="3000"/>
              <a:buNone/>
              <a:defRPr sz="3000">
                <a:solidFill>
                  <a:srgbClr val="5E81E5"/>
                </a:solidFill>
              </a:defRPr>
            </a:lvl4pPr>
            <a:lvl5pPr lvl="4" rtl="0">
              <a:spcBef>
                <a:spcPts val="0"/>
              </a:spcBef>
              <a:spcAft>
                <a:spcPts val="0"/>
              </a:spcAft>
              <a:buClr>
                <a:srgbClr val="5E81E5"/>
              </a:buClr>
              <a:buSzPts val="3000"/>
              <a:buNone/>
              <a:defRPr sz="3000">
                <a:solidFill>
                  <a:srgbClr val="5E81E5"/>
                </a:solidFill>
              </a:defRPr>
            </a:lvl5pPr>
            <a:lvl6pPr lvl="5" rtl="0">
              <a:spcBef>
                <a:spcPts val="0"/>
              </a:spcBef>
              <a:spcAft>
                <a:spcPts val="0"/>
              </a:spcAft>
              <a:buClr>
                <a:srgbClr val="5E81E5"/>
              </a:buClr>
              <a:buSzPts val="3000"/>
              <a:buNone/>
              <a:defRPr sz="3000">
                <a:solidFill>
                  <a:srgbClr val="5E81E5"/>
                </a:solidFill>
              </a:defRPr>
            </a:lvl6pPr>
            <a:lvl7pPr lvl="6" rtl="0">
              <a:spcBef>
                <a:spcPts val="0"/>
              </a:spcBef>
              <a:spcAft>
                <a:spcPts val="0"/>
              </a:spcAft>
              <a:buClr>
                <a:srgbClr val="5E81E5"/>
              </a:buClr>
              <a:buSzPts val="3000"/>
              <a:buNone/>
              <a:defRPr sz="3000">
                <a:solidFill>
                  <a:srgbClr val="5E81E5"/>
                </a:solidFill>
              </a:defRPr>
            </a:lvl7pPr>
            <a:lvl8pPr lvl="7" rtl="0">
              <a:spcBef>
                <a:spcPts val="0"/>
              </a:spcBef>
              <a:spcAft>
                <a:spcPts val="0"/>
              </a:spcAft>
              <a:buClr>
                <a:srgbClr val="5E81E5"/>
              </a:buClr>
              <a:buSzPts val="3000"/>
              <a:buNone/>
              <a:defRPr sz="3000">
                <a:solidFill>
                  <a:srgbClr val="5E81E5"/>
                </a:solidFill>
              </a:defRPr>
            </a:lvl8pPr>
            <a:lvl9pPr lvl="8" rtl="0">
              <a:spcBef>
                <a:spcPts val="0"/>
              </a:spcBef>
              <a:spcAft>
                <a:spcPts val="0"/>
              </a:spcAft>
              <a:buClr>
                <a:srgbClr val="5E81E5"/>
              </a:buClr>
              <a:buSzPts val="3000"/>
              <a:buNone/>
              <a:defRPr sz="3000">
                <a:solidFill>
                  <a:srgbClr val="5E81E5"/>
                </a:solidFill>
              </a:defRPr>
            </a:lvl9pPr>
          </a:lstStyle>
          <a:p/>
        </p:txBody>
      </p:sp>
    </p:spTree>
  </p:cSld>
  <p:clrMapOvr>
    <a:masterClrMapping/>
  </p:clrMapOvr>
</p:sldLayout>
</file>

<file path=ppt/slideLayouts/slideLayout2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2">
  <p:cSld name="TITLE_1_3">
    <p:bg>
      <p:bgPr>
        <a:solidFill>
          <a:srgbClr val="D5EEFD"/>
        </a:solidFill>
      </p:bgPr>
    </p:bg>
    <p:spTree>
      <p:nvGrpSpPr>
        <p:cNvPr id="1261" name="Shape 1261"/>
        <p:cNvGrpSpPr/>
        <p:nvPr/>
      </p:nvGrpSpPr>
      <p:grpSpPr>
        <a:xfrm>
          <a:off x="0" y="0"/>
          <a:ext cx="0" cy="0"/>
          <a:chOff x="0" y="0"/>
          <a:chExt cx="0" cy="0"/>
        </a:xfrm>
      </p:grpSpPr>
      <p:pic>
        <p:nvPicPr>
          <p:cNvPr id="1262" name="Google Shape;1262;p238"/>
          <p:cNvPicPr preferRelativeResize="0"/>
          <p:nvPr/>
        </p:nvPicPr>
        <p:blipFill rotWithShape="1">
          <a:blip r:embed="rId2">
            <a:alphaModFix/>
          </a:blip>
          <a:srcRect b="7842" l="7468" r="7468" t="10975"/>
          <a:stretch/>
        </p:blipFill>
        <p:spPr>
          <a:xfrm>
            <a:off x="0" y="0"/>
            <a:ext cx="9144003" cy="5143501"/>
          </a:xfrm>
          <a:prstGeom prst="rect">
            <a:avLst/>
          </a:prstGeom>
          <a:noFill/>
          <a:ln>
            <a:noFill/>
          </a:ln>
        </p:spPr>
      </p:pic>
      <p:sp>
        <p:nvSpPr>
          <p:cNvPr id="1263" name="Google Shape;1263;p238"/>
          <p:cNvSpPr txBox="1"/>
          <p:nvPr>
            <p:ph type="title"/>
          </p:nvPr>
        </p:nvSpPr>
        <p:spPr>
          <a:xfrm>
            <a:off x="825126" y="30885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264" name="Google Shape;1264;p238"/>
          <p:cNvPicPr preferRelativeResize="0"/>
          <p:nvPr/>
        </p:nvPicPr>
        <p:blipFill>
          <a:blip r:embed="rId3">
            <a:alphaModFix/>
          </a:blip>
          <a:stretch>
            <a:fillRect/>
          </a:stretch>
        </p:blipFill>
        <p:spPr>
          <a:xfrm>
            <a:off x="825125" y="2101700"/>
            <a:ext cx="939103" cy="939100"/>
          </a:xfrm>
          <a:prstGeom prst="rect">
            <a:avLst/>
          </a:prstGeom>
          <a:noFill/>
          <a:ln>
            <a:noFill/>
          </a:ln>
        </p:spPr>
      </p:pic>
      <p:sp>
        <p:nvSpPr>
          <p:cNvPr id="1265" name="Google Shape;1265;p238"/>
          <p:cNvSpPr txBox="1"/>
          <p:nvPr>
            <p:ph idx="1" type="subTitle"/>
          </p:nvPr>
        </p:nvSpPr>
        <p:spPr>
          <a:xfrm>
            <a:off x="825125" y="42738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266" name="Google Shape;1266;p238"/>
          <p:cNvSpPr/>
          <p:nvPr>
            <p:ph idx="2" type="pic"/>
          </p:nvPr>
        </p:nvSpPr>
        <p:spPr>
          <a:xfrm>
            <a:off x="1879700" y="2101750"/>
            <a:ext cx="939000" cy="939000"/>
          </a:xfrm>
          <a:prstGeom prst="rect">
            <a:avLst/>
          </a:prstGeom>
          <a:noFill/>
          <a:ln>
            <a:noFill/>
          </a:ln>
        </p:spPr>
      </p:sp>
    </p:spTree>
  </p:cSld>
  <p:clrMapOvr>
    <a:masterClrMapping/>
  </p:clrMapOvr>
</p:sldLayout>
</file>

<file path=ppt/slideLayouts/slideLayout2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3 1">
  <p:cSld name="BLANK_3_1">
    <p:spTree>
      <p:nvGrpSpPr>
        <p:cNvPr id="1267" name="Shape 1267"/>
        <p:cNvGrpSpPr/>
        <p:nvPr/>
      </p:nvGrpSpPr>
      <p:grpSpPr>
        <a:xfrm>
          <a:off x="0" y="0"/>
          <a:ext cx="0" cy="0"/>
          <a:chOff x="0" y="0"/>
          <a:chExt cx="0" cy="0"/>
        </a:xfrm>
      </p:grpSpPr>
      <p:pic>
        <p:nvPicPr>
          <p:cNvPr id="1268" name="Google Shape;1268;p239"/>
          <p:cNvPicPr preferRelativeResize="0"/>
          <p:nvPr/>
        </p:nvPicPr>
        <p:blipFill>
          <a:blip r:embed="rId2">
            <a:alphaModFix/>
          </a:blip>
          <a:stretch>
            <a:fillRect/>
          </a:stretch>
        </p:blipFill>
        <p:spPr>
          <a:xfrm>
            <a:off x="0" y="0"/>
            <a:ext cx="9144000" cy="5143505"/>
          </a:xfrm>
          <a:prstGeom prst="rect">
            <a:avLst/>
          </a:prstGeom>
          <a:noFill/>
          <a:ln>
            <a:noFill/>
          </a:ln>
        </p:spPr>
      </p:pic>
    </p:spTree>
  </p:cSld>
  <p:clrMapOvr>
    <a:masterClrMapping/>
  </p:clrMapOvr>
</p:sldLayout>
</file>

<file path=ppt/slideLayouts/slideLayout2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3 1 1">
  <p:cSld name="BLANK_3_1_1">
    <p:spTree>
      <p:nvGrpSpPr>
        <p:cNvPr id="1269" name="Shape 1269"/>
        <p:cNvGrpSpPr/>
        <p:nvPr/>
      </p:nvGrpSpPr>
      <p:grpSpPr>
        <a:xfrm>
          <a:off x="0" y="0"/>
          <a:ext cx="0" cy="0"/>
          <a:chOff x="0" y="0"/>
          <a:chExt cx="0" cy="0"/>
        </a:xfrm>
      </p:grpSpPr>
      <p:pic>
        <p:nvPicPr>
          <p:cNvPr id="1270" name="Google Shape;1270;p240"/>
          <p:cNvPicPr preferRelativeResize="0"/>
          <p:nvPr/>
        </p:nvPicPr>
        <p:blipFill rotWithShape="1">
          <a:blip r:embed="rId2">
            <a:alphaModFix amt="70000"/>
          </a:blip>
          <a:srcRect b="5688" l="3114" r="3348" t="5009"/>
          <a:stretch/>
        </p:blipFill>
        <p:spPr>
          <a:xfrm rot="10800000">
            <a:off x="0" y="0"/>
            <a:ext cx="9140444" cy="5143501"/>
          </a:xfrm>
          <a:prstGeom prst="rect">
            <a:avLst/>
          </a:prstGeom>
          <a:noFill/>
          <a:ln>
            <a:noFill/>
          </a:ln>
        </p:spPr>
      </p:pic>
    </p:spTree>
  </p:cSld>
  <p:clrMapOvr>
    <a:masterClrMapping/>
  </p:clrMapOvr>
</p:sldLayout>
</file>

<file path=ppt/slideLayouts/slideLayout2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D1EAE6"/>
        </a:solidFill>
      </p:bgPr>
    </p:bg>
    <p:spTree>
      <p:nvGrpSpPr>
        <p:cNvPr id="1275" name="Shape 1275"/>
        <p:cNvGrpSpPr/>
        <p:nvPr/>
      </p:nvGrpSpPr>
      <p:grpSpPr>
        <a:xfrm>
          <a:off x="0" y="0"/>
          <a:ext cx="0" cy="0"/>
          <a:chOff x="0" y="0"/>
          <a:chExt cx="0" cy="0"/>
        </a:xfrm>
      </p:grpSpPr>
      <p:sp>
        <p:nvSpPr>
          <p:cNvPr id="1276" name="Google Shape;1276;p242"/>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7" name="Google Shape;1277;p242"/>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8" name="Google Shape;1278;p242"/>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279" name="Google Shape;1279;p242"/>
          <p:cNvPicPr preferRelativeResize="0"/>
          <p:nvPr/>
        </p:nvPicPr>
        <p:blipFill>
          <a:blip r:embed="rId2">
            <a:alphaModFix/>
          </a:blip>
          <a:stretch>
            <a:fillRect/>
          </a:stretch>
        </p:blipFill>
        <p:spPr>
          <a:xfrm>
            <a:off x="520325" y="501500"/>
            <a:ext cx="939103" cy="939100"/>
          </a:xfrm>
          <a:prstGeom prst="rect">
            <a:avLst/>
          </a:prstGeom>
          <a:noFill/>
          <a:ln>
            <a:noFill/>
          </a:ln>
        </p:spPr>
      </p:pic>
      <p:sp>
        <p:nvSpPr>
          <p:cNvPr id="1280" name="Google Shape;1280;p242"/>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281" name="Google Shape;1281;p242"/>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2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p:cSld name="TITLE_1_1">
    <p:bg>
      <p:bgPr>
        <a:solidFill>
          <a:srgbClr val="D1EAE6"/>
        </a:solidFill>
      </p:bgPr>
    </p:bg>
    <p:spTree>
      <p:nvGrpSpPr>
        <p:cNvPr id="1282" name="Shape 1282"/>
        <p:cNvGrpSpPr/>
        <p:nvPr/>
      </p:nvGrpSpPr>
      <p:grpSpPr>
        <a:xfrm>
          <a:off x="0" y="0"/>
          <a:ext cx="0" cy="0"/>
          <a:chOff x="0" y="0"/>
          <a:chExt cx="0" cy="0"/>
        </a:xfrm>
      </p:grpSpPr>
      <p:sp>
        <p:nvSpPr>
          <p:cNvPr id="1283" name="Google Shape;1283;p243"/>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1284" name="Google Shape;1284;p243"/>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1285" name="Google Shape;1285;p243"/>
          <p:cNvPicPr preferRelativeResize="0"/>
          <p:nvPr/>
        </p:nvPicPr>
        <p:blipFill>
          <a:blip r:embed="rId3">
            <a:alphaModFix/>
          </a:blip>
          <a:stretch>
            <a:fillRect/>
          </a:stretch>
        </p:blipFill>
        <p:spPr>
          <a:xfrm>
            <a:off x="4259525" y="1161100"/>
            <a:ext cx="4726776" cy="2821299"/>
          </a:xfrm>
          <a:prstGeom prst="rect">
            <a:avLst/>
          </a:prstGeom>
          <a:noFill/>
          <a:ln>
            <a:noFill/>
          </a:ln>
        </p:spPr>
      </p:pic>
      <p:pic>
        <p:nvPicPr>
          <p:cNvPr id="1286" name="Google Shape;1286;p243"/>
          <p:cNvPicPr preferRelativeResize="0"/>
          <p:nvPr/>
        </p:nvPicPr>
        <p:blipFill>
          <a:blip r:embed="rId4">
            <a:alphaModFix/>
          </a:blip>
          <a:stretch>
            <a:fillRect/>
          </a:stretch>
        </p:blipFill>
        <p:spPr>
          <a:xfrm>
            <a:off x="1702250" y="4507350"/>
            <a:ext cx="1097280" cy="570586"/>
          </a:xfrm>
          <a:prstGeom prst="rect">
            <a:avLst/>
          </a:prstGeom>
          <a:noFill/>
          <a:ln>
            <a:noFill/>
          </a:ln>
        </p:spPr>
      </p:pic>
      <p:pic>
        <p:nvPicPr>
          <p:cNvPr id="1287" name="Google Shape;1287;p243"/>
          <p:cNvPicPr preferRelativeResize="0"/>
          <p:nvPr/>
        </p:nvPicPr>
        <p:blipFill>
          <a:blip r:embed="rId5">
            <a:alphaModFix/>
          </a:blip>
          <a:stretch>
            <a:fillRect/>
          </a:stretch>
        </p:blipFill>
        <p:spPr>
          <a:xfrm>
            <a:off x="-65312" y="4507338"/>
            <a:ext cx="1097280" cy="570586"/>
          </a:xfrm>
          <a:prstGeom prst="rect">
            <a:avLst/>
          </a:prstGeom>
          <a:noFill/>
          <a:ln>
            <a:noFill/>
          </a:ln>
        </p:spPr>
      </p:pic>
      <p:pic>
        <p:nvPicPr>
          <p:cNvPr id="1288" name="Google Shape;1288;p243"/>
          <p:cNvPicPr preferRelativeResize="0"/>
          <p:nvPr/>
        </p:nvPicPr>
        <p:blipFill>
          <a:blip r:embed="rId6">
            <a:alphaModFix/>
          </a:blip>
          <a:stretch>
            <a:fillRect/>
          </a:stretch>
        </p:blipFill>
        <p:spPr>
          <a:xfrm>
            <a:off x="3605388" y="4507338"/>
            <a:ext cx="1097280" cy="570586"/>
          </a:xfrm>
          <a:prstGeom prst="rect">
            <a:avLst/>
          </a:prstGeom>
          <a:noFill/>
          <a:ln>
            <a:noFill/>
          </a:ln>
        </p:spPr>
      </p:pic>
      <p:pic>
        <p:nvPicPr>
          <p:cNvPr id="1289" name="Google Shape;1289;p243"/>
          <p:cNvPicPr preferRelativeResize="0"/>
          <p:nvPr/>
        </p:nvPicPr>
        <p:blipFill>
          <a:blip r:embed="rId7">
            <a:alphaModFix/>
          </a:blip>
          <a:stretch>
            <a:fillRect/>
          </a:stretch>
        </p:blipFill>
        <p:spPr>
          <a:xfrm>
            <a:off x="2635463" y="4507338"/>
            <a:ext cx="1097280" cy="570586"/>
          </a:xfrm>
          <a:prstGeom prst="rect">
            <a:avLst/>
          </a:prstGeom>
          <a:noFill/>
          <a:ln>
            <a:noFill/>
          </a:ln>
        </p:spPr>
      </p:pic>
      <p:pic>
        <p:nvPicPr>
          <p:cNvPr id="1290" name="Google Shape;1290;p243"/>
          <p:cNvPicPr preferRelativeResize="0"/>
          <p:nvPr/>
        </p:nvPicPr>
        <p:blipFill>
          <a:blip r:embed="rId8">
            <a:alphaModFix/>
          </a:blip>
          <a:stretch>
            <a:fillRect/>
          </a:stretch>
        </p:blipFill>
        <p:spPr>
          <a:xfrm>
            <a:off x="7883438" y="4507338"/>
            <a:ext cx="1097280" cy="570586"/>
          </a:xfrm>
          <a:prstGeom prst="rect">
            <a:avLst/>
          </a:prstGeom>
          <a:noFill/>
          <a:ln>
            <a:noFill/>
          </a:ln>
        </p:spPr>
      </p:pic>
      <p:pic>
        <p:nvPicPr>
          <p:cNvPr id="1291" name="Google Shape;1291;p243"/>
          <p:cNvPicPr preferRelativeResize="0"/>
          <p:nvPr/>
        </p:nvPicPr>
        <p:blipFill>
          <a:blip r:embed="rId9">
            <a:alphaModFix/>
          </a:blip>
          <a:stretch>
            <a:fillRect/>
          </a:stretch>
        </p:blipFill>
        <p:spPr>
          <a:xfrm>
            <a:off x="760838" y="4507338"/>
            <a:ext cx="1097280" cy="570586"/>
          </a:xfrm>
          <a:prstGeom prst="rect">
            <a:avLst/>
          </a:prstGeom>
          <a:noFill/>
          <a:ln>
            <a:noFill/>
          </a:ln>
        </p:spPr>
      </p:pic>
      <p:pic>
        <p:nvPicPr>
          <p:cNvPr id="1292" name="Google Shape;1292;p243"/>
          <p:cNvPicPr preferRelativeResize="0"/>
          <p:nvPr/>
        </p:nvPicPr>
        <p:blipFill>
          <a:blip r:embed="rId10">
            <a:alphaModFix/>
          </a:blip>
          <a:stretch>
            <a:fillRect/>
          </a:stretch>
        </p:blipFill>
        <p:spPr>
          <a:xfrm>
            <a:off x="6786163" y="4506436"/>
            <a:ext cx="1097276" cy="572412"/>
          </a:xfrm>
          <a:prstGeom prst="rect">
            <a:avLst/>
          </a:prstGeom>
          <a:noFill/>
          <a:ln>
            <a:noFill/>
          </a:ln>
        </p:spPr>
      </p:pic>
      <p:pic>
        <p:nvPicPr>
          <p:cNvPr id="1293" name="Google Shape;1293;p243"/>
          <p:cNvPicPr preferRelativeResize="0"/>
          <p:nvPr/>
        </p:nvPicPr>
        <p:blipFill>
          <a:blip r:embed="rId11">
            <a:alphaModFix/>
          </a:blip>
          <a:stretch>
            <a:fillRect/>
          </a:stretch>
        </p:blipFill>
        <p:spPr>
          <a:xfrm>
            <a:off x="4577164" y="4517975"/>
            <a:ext cx="1358536" cy="570575"/>
          </a:xfrm>
          <a:prstGeom prst="rect">
            <a:avLst/>
          </a:prstGeom>
          <a:noFill/>
          <a:ln>
            <a:noFill/>
          </a:ln>
        </p:spPr>
      </p:pic>
      <p:pic>
        <p:nvPicPr>
          <p:cNvPr id="1294" name="Google Shape;1294;p243"/>
          <p:cNvPicPr preferRelativeResize="0"/>
          <p:nvPr/>
        </p:nvPicPr>
        <p:blipFill>
          <a:blip r:embed="rId12">
            <a:alphaModFix/>
          </a:blip>
          <a:stretch>
            <a:fillRect/>
          </a:stretch>
        </p:blipFill>
        <p:spPr>
          <a:xfrm>
            <a:off x="5920289" y="4540839"/>
            <a:ext cx="745550" cy="503600"/>
          </a:xfrm>
          <a:prstGeom prst="rect">
            <a:avLst/>
          </a:prstGeom>
          <a:noFill/>
          <a:ln>
            <a:noFill/>
          </a:ln>
        </p:spPr>
      </p:pic>
      <p:sp>
        <p:nvSpPr>
          <p:cNvPr id="1295" name="Google Shape;1295;p243"/>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296" name="Google Shape;1296;p243"/>
          <p:cNvSpPr/>
          <p:nvPr>
            <p:ph idx="2" type="pic"/>
          </p:nvPr>
        </p:nvSpPr>
        <p:spPr>
          <a:xfrm>
            <a:off x="1532225" y="599925"/>
            <a:ext cx="945300" cy="945300"/>
          </a:xfrm>
          <a:prstGeom prst="rect">
            <a:avLst/>
          </a:prstGeom>
          <a:noFill/>
          <a:ln>
            <a:noFill/>
          </a:ln>
        </p:spPr>
      </p:sp>
    </p:spTree>
  </p:cSld>
  <p:clrMapOvr>
    <a:masterClrMapping/>
  </p:clrMapOvr>
</p:sldLayout>
</file>

<file path=ppt/slideLayouts/slideLayout2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1">
  <p:cSld name="TITLE_1_1_1">
    <p:bg>
      <p:bgPr>
        <a:solidFill>
          <a:srgbClr val="D1EAE6"/>
        </a:solidFill>
      </p:bgPr>
    </p:bg>
    <p:spTree>
      <p:nvGrpSpPr>
        <p:cNvPr id="1297" name="Shape 1297"/>
        <p:cNvGrpSpPr/>
        <p:nvPr/>
      </p:nvGrpSpPr>
      <p:grpSpPr>
        <a:xfrm>
          <a:off x="0" y="0"/>
          <a:ext cx="0" cy="0"/>
          <a:chOff x="0" y="0"/>
          <a:chExt cx="0" cy="0"/>
        </a:xfrm>
      </p:grpSpPr>
      <p:sp>
        <p:nvSpPr>
          <p:cNvPr id="1298" name="Google Shape;1298;p244"/>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pic>
        <p:nvPicPr>
          <p:cNvPr id="1299" name="Google Shape;1299;p244"/>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1300" name="Google Shape;1300;p244"/>
          <p:cNvPicPr preferRelativeResize="0"/>
          <p:nvPr/>
        </p:nvPicPr>
        <p:blipFill>
          <a:blip r:embed="rId3">
            <a:alphaModFix/>
          </a:blip>
          <a:stretch>
            <a:fillRect/>
          </a:stretch>
        </p:blipFill>
        <p:spPr>
          <a:xfrm>
            <a:off x="1702250" y="4507350"/>
            <a:ext cx="1097280" cy="570586"/>
          </a:xfrm>
          <a:prstGeom prst="rect">
            <a:avLst/>
          </a:prstGeom>
          <a:noFill/>
          <a:ln>
            <a:noFill/>
          </a:ln>
        </p:spPr>
      </p:pic>
      <p:pic>
        <p:nvPicPr>
          <p:cNvPr id="1301" name="Google Shape;1301;p244"/>
          <p:cNvPicPr preferRelativeResize="0"/>
          <p:nvPr/>
        </p:nvPicPr>
        <p:blipFill>
          <a:blip r:embed="rId4">
            <a:alphaModFix/>
          </a:blip>
          <a:stretch>
            <a:fillRect/>
          </a:stretch>
        </p:blipFill>
        <p:spPr>
          <a:xfrm>
            <a:off x="-65312" y="4507338"/>
            <a:ext cx="1097280" cy="570586"/>
          </a:xfrm>
          <a:prstGeom prst="rect">
            <a:avLst/>
          </a:prstGeom>
          <a:noFill/>
          <a:ln>
            <a:noFill/>
          </a:ln>
        </p:spPr>
      </p:pic>
      <p:pic>
        <p:nvPicPr>
          <p:cNvPr id="1302" name="Google Shape;1302;p244"/>
          <p:cNvPicPr preferRelativeResize="0"/>
          <p:nvPr/>
        </p:nvPicPr>
        <p:blipFill>
          <a:blip r:embed="rId5">
            <a:alphaModFix/>
          </a:blip>
          <a:stretch>
            <a:fillRect/>
          </a:stretch>
        </p:blipFill>
        <p:spPr>
          <a:xfrm>
            <a:off x="3605388" y="4507338"/>
            <a:ext cx="1097280" cy="570586"/>
          </a:xfrm>
          <a:prstGeom prst="rect">
            <a:avLst/>
          </a:prstGeom>
          <a:noFill/>
          <a:ln>
            <a:noFill/>
          </a:ln>
        </p:spPr>
      </p:pic>
      <p:pic>
        <p:nvPicPr>
          <p:cNvPr id="1303" name="Google Shape;1303;p244"/>
          <p:cNvPicPr preferRelativeResize="0"/>
          <p:nvPr/>
        </p:nvPicPr>
        <p:blipFill>
          <a:blip r:embed="rId6">
            <a:alphaModFix/>
          </a:blip>
          <a:stretch>
            <a:fillRect/>
          </a:stretch>
        </p:blipFill>
        <p:spPr>
          <a:xfrm>
            <a:off x="2635463" y="4507338"/>
            <a:ext cx="1097280" cy="570586"/>
          </a:xfrm>
          <a:prstGeom prst="rect">
            <a:avLst/>
          </a:prstGeom>
          <a:noFill/>
          <a:ln>
            <a:noFill/>
          </a:ln>
        </p:spPr>
      </p:pic>
      <p:pic>
        <p:nvPicPr>
          <p:cNvPr id="1304" name="Google Shape;1304;p244"/>
          <p:cNvPicPr preferRelativeResize="0"/>
          <p:nvPr/>
        </p:nvPicPr>
        <p:blipFill>
          <a:blip r:embed="rId7">
            <a:alphaModFix/>
          </a:blip>
          <a:stretch>
            <a:fillRect/>
          </a:stretch>
        </p:blipFill>
        <p:spPr>
          <a:xfrm>
            <a:off x="7883438" y="4507338"/>
            <a:ext cx="1097280" cy="570586"/>
          </a:xfrm>
          <a:prstGeom prst="rect">
            <a:avLst/>
          </a:prstGeom>
          <a:noFill/>
          <a:ln>
            <a:noFill/>
          </a:ln>
        </p:spPr>
      </p:pic>
      <p:pic>
        <p:nvPicPr>
          <p:cNvPr id="1305" name="Google Shape;1305;p244"/>
          <p:cNvPicPr preferRelativeResize="0"/>
          <p:nvPr/>
        </p:nvPicPr>
        <p:blipFill>
          <a:blip r:embed="rId8">
            <a:alphaModFix/>
          </a:blip>
          <a:stretch>
            <a:fillRect/>
          </a:stretch>
        </p:blipFill>
        <p:spPr>
          <a:xfrm>
            <a:off x="760838" y="4507338"/>
            <a:ext cx="1097280" cy="570586"/>
          </a:xfrm>
          <a:prstGeom prst="rect">
            <a:avLst/>
          </a:prstGeom>
          <a:noFill/>
          <a:ln>
            <a:noFill/>
          </a:ln>
        </p:spPr>
      </p:pic>
      <p:pic>
        <p:nvPicPr>
          <p:cNvPr id="1306" name="Google Shape;1306;p244"/>
          <p:cNvPicPr preferRelativeResize="0"/>
          <p:nvPr/>
        </p:nvPicPr>
        <p:blipFill>
          <a:blip r:embed="rId9">
            <a:alphaModFix/>
          </a:blip>
          <a:stretch>
            <a:fillRect/>
          </a:stretch>
        </p:blipFill>
        <p:spPr>
          <a:xfrm>
            <a:off x="6786163" y="4506436"/>
            <a:ext cx="1097276" cy="572412"/>
          </a:xfrm>
          <a:prstGeom prst="rect">
            <a:avLst/>
          </a:prstGeom>
          <a:noFill/>
          <a:ln>
            <a:noFill/>
          </a:ln>
        </p:spPr>
      </p:pic>
      <p:pic>
        <p:nvPicPr>
          <p:cNvPr id="1307" name="Google Shape;1307;p244"/>
          <p:cNvPicPr preferRelativeResize="0"/>
          <p:nvPr/>
        </p:nvPicPr>
        <p:blipFill>
          <a:blip r:embed="rId10">
            <a:alphaModFix/>
          </a:blip>
          <a:stretch>
            <a:fillRect/>
          </a:stretch>
        </p:blipFill>
        <p:spPr>
          <a:xfrm>
            <a:off x="4577164" y="4517975"/>
            <a:ext cx="1358536" cy="570575"/>
          </a:xfrm>
          <a:prstGeom prst="rect">
            <a:avLst/>
          </a:prstGeom>
          <a:noFill/>
          <a:ln>
            <a:noFill/>
          </a:ln>
        </p:spPr>
      </p:pic>
      <p:pic>
        <p:nvPicPr>
          <p:cNvPr id="1308" name="Google Shape;1308;p244"/>
          <p:cNvPicPr preferRelativeResize="0"/>
          <p:nvPr/>
        </p:nvPicPr>
        <p:blipFill>
          <a:blip r:embed="rId11">
            <a:alphaModFix/>
          </a:blip>
          <a:stretch>
            <a:fillRect/>
          </a:stretch>
        </p:blipFill>
        <p:spPr>
          <a:xfrm>
            <a:off x="5920289" y="4540839"/>
            <a:ext cx="745550" cy="503600"/>
          </a:xfrm>
          <a:prstGeom prst="rect">
            <a:avLst/>
          </a:prstGeom>
          <a:noFill/>
          <a:ln>
            <a:noFill/>
          </a:ln>
        </p:spPr>
      </p:pic>
      <p:sp>
        <p:nvSpPr>
          <p:cNvPr id="1309" name="Google Shape;1309;p244"/>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310" name="Google Shape;1310;p244"/>
          <p:cNvSpPr/>
          <p:nvPr>
            <p:ph idx="2" type="pic"/>
          </p:nvPr>
        </p:nvSpPr>
        <p:spPr>
          <a:xfrm>
            <a:off x="1532225" y="599925"/>
            <a:ext cx="945300" cy="945300"/>
          </a:xfrm>
          <a:prstGeom prst="rect">
            <a:avLst/>
          </a:prstGeom>
          <a:noFill/>
          <a:ln>
            <a:noFill/>
          </a:ln>
        </p:spPr>
      </p:sp>
      <p:pic>
        <p:nvPicPr>
          <p:cNvPr id="1311" name="Google Shape;1311;p244"/>
          <p:cNvPicPr preferRelativeResize="0"/>
          <p:nvPr/>
        </p:nvPicPr>
        <p:blipFill>
          <a:blip r:embed="rId12">
            <a:alphaModFix/>
          </a:blip>
          <a:stretch>
            <a:fillRect/>
          </a:stretch>
        </p:blipFill>
        <p:spPr>
          <a:xfrm>
            <a:off x="4452376" y="1099673"/>
            <a:ext cx="4309924" cy="2944150"/>
          </a:xfrm>
          <a:prstGeom prst="rect">
            <a:avLst/>
          </a:prstGeom>
          <a:noFill/>
          <a:ln>
            <a:noFill/>
          </a:ln>
        </p:spPr>
      </p:pic>
    </p:spTree>
  </p:cSld>
  <p:clrMapOvr>
    <a:masterClrMapping/>
  </p:clrMapOvr>
</p:sldLayout>
</file>

<file path=ppt/slideLayouts/slideLayout2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1312" name="Shape 1312"/>
        <p:cNvGrpSpPr/>
        <p:nvPr/>
      </p:nvGrpSpPr>
      <p:grpSpPr>
        <a:xfrm>
          <a:off x="0" y="0"/>
          <a:ext cx="0" cy="0"/>
          <a:chOff x="0" y="0"/>
          <a:chExt cx="0" cy="0"/>
        </a:xfrm>
      </p:grpSpPr>
      <p:pic>
        <p:nvPicPr>
          <p:cNvPr id="1313" name="Google Shape;1313;p245"/>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1314" name="Google Shape;1314;p245"/>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1315" name="Google Shape;1315;p245"/>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2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1">
  <p:cSld name="MAIN_POINT_1_1">
    <p:bg>
      <p:bgPr>
        <a:solidFill>
          <a:schemeClr val="dk2"/>
        </a:solidFill>
      </p:bgPr>
    </p:bg>
    <p:spTree>
      <p:nvGrpSpPr>
        <p:cNvPr id="1316" name="Shape 1316"/>
        <p:cNvGrpSpPr/>
        <p:nvPr/>
      </p:nvGrpSpPr>
      <p:grpSpPr>
        <a:xfrm>
          <a:off x="0" y="0"/>
          <a:ext cx="0" cy="0"/>
          <a:chOff x="0" y="0"/>
          <a:chExt cx="0" cy="0"/>
        </a:xfrm>
      </p:grpSpPr>
      <p:sp>
        <p:nvSpPr>
          <p:cNvPr id="1317" name="Google Shape;1317;p246"/>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3600"/>
              <a:buFont typeface="Poppins"/>
              <a:buNone/>
              <a:defRPr b="1" sz="3600">
                <a:solidFill>
                  <a:schemeClr val="accent1"/>
                </a:solidFill>
                <a:latin typeface="Poppins"/>
                <a:ea typeface="Poppins"/>
                <a:cs typeface="Poppins"/>
                <a:sym typeface="Poppins"/>
              </a:defRPr>
            </a:lvl1pPr>
            <a:lvl2pPr lvl="1" rtl="0" algn="ctr">
              <a:spcBef>
                <a:spcPts val="0"/>
              </a:spcBef>
              <a:spcAft>
                <a:spcPts val="0"/>
              </a:spcAft>
              <a:buClr>
                <a:schemeClr val="accent1"/>
              </a:buClr>
              <a:buSzPts val="3600"/>
              <a:buNone/>
              <a:defRPr sz="3600">
                <a:solidFill>
                  <a:schemeClr val="accent1"/>
                </a:solidFill>
              </a:defRPr>
            </a:lvl2pPr>
            <a:lvl3pPr lvl="2" rtl="0" algn="ctr">
              <a:spcBef>
                <a:spcPts val="0"/>
              </a:spcBef>
              <a:spcAft>
                <a:spcPts val="0"/>
              </a:spcAft>
              <a:buClr>
                <a:schemeClr val="accent1"/>
              </a:buClr>
              <a:buSzPts val="3600"/>
              <a:buNone/>
              <a:defRPr sz="3600">
                <a:solidFill>
                  <a:schemeClr val="accent1"/>
                </a:solidFill>
              </a:defRPr>
            </a:lvl3pPr>
            <a:lvl4pPr lvl="3" rtl="0" algn="ctr">
              <a:spcBef>
                <a:spcPts val="0"/>
              </a:spcBef>
              <a:spcAft>
                <a:spcPts val="0"/>
              </a:spcAft>
              <a:buClr>
                <a:schemeClr val="accent1"/>
              </a:buClr>
              <a:buSzPts val="3600"/>
              <a:buNone/>
              <a:defRPr sz="3600">
                <a:solidFill>
                  <a:schemeClr val="accent1"/>
                </a:solidFill>
              </a:defRPr>
            </a:lvl4pPr>
            <a:lvl5pPr lvl="4" rtl="0" algn="ctr">
              <a:spcBef>
                <a:spcPts val="0"/>
              </a:spcBef>
              <a:spcAft>
                <a:spcPts val="0"/>
              </a:spcAft>
              <a:buClr>
                <a:schemeClr val="accent1"/>
              </a:buClr>
              <a:buSzPts val="3600"/>
              <a:buNone/>
              <a:defRPr sz="3600">
                <a:solidFill>
                  <a:schemeClr val="accent1"/>
                </a:solidFill>
              </a:defRPr>
            </a:lvl5pPr>
            <a:lvl6pPr lvl="5" rtl="0" algn="ctr">
              <a:spcBef>
                <a:spcPts val="0"/>
              </a:spcBef>
              <a:spcAft>
                <a:spcPts val="0"/>
              </a:spcAft>
              <a:buClr>
                <a:schemeClr val="accent1"/>
              </a:buClr>
              <a:buSzPts val="3600"/>
              <a:buNone/>
              <a:defRPr sz="3600">
                <a:solidFill>
                  <a:schemeClr val="accent1"/>
                </a:solidFill>
              </a:defRPr>
            </a:lvl6pPr>
            <a:lvl7pPr lvl="6" rtl="0" algn="ctr">
              <a:spcBef>
                <a:spcPts val="0"/>
              </a:spcBef>
              <a:spcAft>
                <a:spcPts val="0"/>
              </a:spcAft>
              <a:buClr>
                <a:schemeClr val="accent1"/>
              </a:buClr>
              <a:buSzPts val="3600"/>
              <a:buNone/>
              <a:defRPr sz="3600">
                <a:solidFill>
                  <a:schemeClr val="accent1"/>
                </a:solidFill>
              </a:defRPr>
            </a:lvl7pPr>
            <a:lvl8pPr lvl="7" rtl="0" algn="ctr">
              <a:spcBef>
                <a:spcPts val="0"/>
              </a:spcBef>
              <a:spcAft>
                <a:spcPts val="0"/>
              </a:spcAft>
              <a:buClr>
                <a:schemeClr val="accent1"/>
              </a:buClr>
              <a:buSzPts val="3600"/>
              <a:buNone/>
              <a:defRPr sz="3600">
                <a:solidFill>
                  <a:schemeClr val="accent1"/>
                </a:solidFill>
              </a:defRPr>
            </a:lvl8pPr>
            <a:lvl9pPr lvl="8" rtl="0" algn="ctr">
              <a:spcBef>
                <a:spcPts val="0"/>
              </a:spcBef>
              <a:spcAft>
                <a:spcPts val="0"/>
              </a:spcAft>
              <a:buClr>
                <a:schemeClr val="accent1"/>
              </a:buClr>
              <a:buSzPts val="3600"/>
              <a:buNone/>
              <a:defRPr sz="3600">
                <a:solidFill>
                  <a:schemeClr val="accent1"/>
                </a:solidFill>
              </a:defRPr>
            </a:lvl9pPr>
          </a:lstStyle>
          <a:p/>
        </p:txBody>
      </p:sp>
    </p:spTree>
  </p:cSld>
  <p:clrMapOvr>
    <a:masterClrMapping/>
  </p:clrMapOvr>
</p:sldLayout>
</file>

<file path=ppt/slideLayouts/slideLayout2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solidFill>
          <a:schemeClr val="lt1"/>
        </a:solidFill>
      </p:bgPr>
    </p:bg>
    <p:spTree>
      <p:nvGrpSpPr>
        <p:cNvPr id="1318" name="Shape 1318"/>
        <p:cNvGrpSpPr/>
        <p:nvPr/>
      </p:nvGrpSpPr>
      <p:grpSpPr>
        <a:xfrm>
          <a:off x="0" y="0"/>
          <a:ext cx="0" cy="0"/>
          <a:chOff x="0" y="0"/>
          <a:chExt cx="0" cy="0"/>
        </a:xfrm>
      </p:grpSpPr>
      <p:sp>
        <p:nvSpPr>
          <p:cNvPr id="1319" name="Google Shape;1319;p247"/>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dk2"/>
              </a:buClr>
              <a:buSzPts val="3600"/>
              <a:buFont typeface="Poppins"/>
              <a:buNone/>
              <a:defRPr b="1" sz="3600">
                <a:solidFill>
                  <a:schemeClr val="dk2"/>
                </a:solidFill>
                <a:latin typeface="Poppins"/>
                <a:ea typeface="Poppins"/>
                <a:cs typeface="Poppins"/>
                <a:sym typeface="Poppins"/>
              </a:defRPr>
            </a:lvl1pPr>
            <a:lvl2pPr lvl="1" rtl="0" algn="ctr">
              <a:spcBef>
                <a:spcPts val="0"/>
              </a:spcBef>
              <a:spcAft>
                <a:spcPts val="0"/>
              </a:spcAft>
              <a:buClr>
                <a:schemeClr val="dk2"/>
              </a:buClr>
              <a:buSzPts val="3600"/>
              <a:buNone/>
              <a:defRPr sz="3600">
                <a:solidFill>
                  <a:schemeClr val="dk2"/>
                </a:solidFill>
              </a:defRPr>
            </a:lvl2pPr>
            <a:lvl3pPr lvl="2" rtl="0" algn="ctr">
              <a:spcBef>
                <a:spcPts val="0"/>
              </a:spcBef>
              <a:spcAft>
                <a:spcPts val="0"/>
              </a:spcAft>
              <a:buClr>
                <a:schemeClr val="dk2"/>
              </a:buClr>
              <a:buSzPts val="3600"/>
              <a:buNone/>
              <a:defRPr sz="3600">
                <a:solidFill>
                  <a:schemeClr val="dk2"/>
                </a:solidFill>
              </a:defRPr>
            </a:lvl3pPr>
            <a:lvl4pPr lvl="3" rtl="0" algn="ctr">
              <a:spcBef>
                <a:spcPts val="0"/>
              </a:spcBef>
              <a:spcAft>
                <a:spcPts val="0"/>
              </a:spcAft>
              <a:buClr>
                <a:schemeClr val="dk2"/>
              </a:buClr>
              <a:buSzPts val="3600"/>
              <a:buNone/>
              <a:defRPr sz="3600">
                <a:solidFill>
                  <a:schemeClr val="dk2"/>
                </a:solidFill>
              </a:defRPr>
            </a:lvl4pPr>
            <a:lvl5pPr lvl="4" rtl="0" algn="ctr">
              <a:spcBef>
                <a:spcPts val="0"/>
              </a:spcBef>
              <a:spcAft>
                <a:spcPts val="0"/>
              </a:spcAft>
              <a:buClr>
                <a:schemeClr val="dk2"/>
              </a:buClr>
              <a:buSzPts val="3600"/>
              <a:buNone/>
              <a:defRPr sz="3600">
                <a:solidFill>
                  <a:schemeClr val="dk2"/>
                </a:solidFill>
              </a:defRPr>
            </a:lvl5pPr>
            <a:lvl6pPr lvl="5" rtl="0" algn="ctr">
              <a:spcBef>
                <a:spcPts val="0"/>
              </a:spcBef>
              <a:spcAft>
                <a:spcPts val="0"/>
              </a:spcAft>
              <a:buClr>
                <a:schemeClr val="dk2"/>
              </a:buClr>
              <a:buSzPts val="3600"/>
              <a:buNone/>
              <a:defRPr sz="3600">
                <a:solidFill>
                  <a:schemeClr val="dk2"/>
                </a:solidFill>
              </a:defRPr>
            </a:lvl6pPr>
            <a:lvl7pPr lvl="6" rtl="0" algn="ctr">
              <a:spcBef>
                <a:spcPts val="0"/>
              </a:spcBef>
              <a:spcAft>
                <a:spcPts val="0"/>
              </a:spcAft>
              <a:buClr>
                <a:schemeClr val="dk2"/>
              </a:buClr>
              <a:buSzPts val="3600"/>
              <a:buNone/>
              <a:defRPr sz="3600">
                <a:solidFill>
                  <a:schemeClr val="dk2"/>
                </a:solidFill>
              </a:defRPr>
            </a:lvl7pPr>
            <a:lvl8pPr lvl="7" rtl="0" algn="ctr">
              <a:spcBef>
                <a:spcPts val="0"/>
              </a:spcBef>
              <a:spcAft>
                <a:spcPts val="0"/>
              </a:spcAft>
              <a:buClr>
                <a:schemeClr val="dk2"/>
              </a:buClr>
              <a:buSzPts val="3600"/>
              <a:buNone/>
              <a:defRPr sz="3600">
                <a:solidFill>
                  <a:schemeClr val="dk2"/>
                </a:solidFill>
              </a:defRPr>
            </a:lvl8pPr>
            <a:lvl9pPr lvl="8" rtl="0" algn="ctr">
              <a:spcBef>
                <a:spcPts val="0"/>
              </a:spcBef>
              <a:spcAft>
                <a:spcPts val="0"/>
              </a:spcAft>
              <a:buClr>
                <a:schemeClr val="dk2"/>
              </a:buClr>
              <a:buSzPts val="3600"/>
              <a:buNone/>
              <a:defRPr sz="3600">
                <a:solidFill>
                  <a:schemeClr val="dk2"/>
                </a:solidFill>
              </a:defRPr>
            </a:lvl9pPr>
          </a:lstStyle>
          <a:p/>
        </p:txBody>
      </p:sp>
      <p:sp>
        <p:nvSpPr>
          <p:cNvPr id="1320" name="Google Shape;1320;p247"/>
          <p:cNvSpPr txBox="1"/>
          <p:nvPr>
            <p:ph idx="1" type="subTitle"/>
          </p:nvPr>
        </p:nvSpPr>
        <p:spPr>
          <a:xfrm>
            <a:off x="1130883" y="2635600"/>
            <a:ext cx="40224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Font typeface="Inter"/>
              <a:buNone/>
              <a:defRPr sz="1400">
                <a:latin typeface="Inter"/>
                <a:ea typeface="Inter"/>
                <a:cs typeface="Inter"/>
                <a:sym typeface="Inter"/>
              </a:defRPr>
            </a:lvl1pPr>
            <a:lvl2pPr lvl="1" rtl="0" algn="ctr">
              <a:lnSpc>
                <a:spcPct val="100000"/>
              </a:lnSpc>
              <a:spcBef>
                <a:spcPts val="0"/>
              </a:spcBef>
              <a:spcAft>
                <a:spcPts val="0"/>
              </a:spcAft>
              <a:buSzPts val="2800"/>
              <a:buFont typeface="Inter"/>
              <a:buNone/>
              <a:defRPr sz="2800">
                <a:latin typeface="Inter"/>
                <a:ea typeface="Inter"/>
                <a:cs typeface="Inter"/>
                <a:sym typeface="Inter"/>
              </a:defRPr>
            </a:lvl2pPr>
            <a:lvl3pPr lvl="2" rtl="0" algn="ctr">
              <a:lnSpc>
                <a:spcPct val="100000"/>
              </a:lnSpc>
              <a:spcBef>
                <a:spcPts val="0"/>
              </a:spcBef>
              <a:spcAft>
                <a:spcPts val="0"/>
              </a:spcAft>
              <a:buSzPts val="2800"/>
              <a:buFont typeface="Inter"/>
              <a:buNone/>
              <a:defRPr sz="2800">
                <a:latin typeface="Inter"/>
                <a:ea typeface="Inter"/>
                <a:cs typeface="Inter"/>
                <a:sym typeface="Inter"/>
              </a:defRPr>
            </a:lvl3pPr>
            <a:lvl4pPr lvl="3" rtl="0" algn="ctr">
              <a:lnSpc>
                <a:spcPct val="100000"/>
              </a:lnSpc>
              <a:spcBef>
                <a:spcPts val="0"/>
              </a:spcBef>
              <a:spcAft>
                <a:spcPts val="0"/>
              </a:spcAft>
              <a:buSzPts val="2800"/>
              <a:buFont typeface="Inter"/>
              <a:buNone/>
              <a:defRPr sz="2800">
                <a:latin typeface="Inter"/>
                <a:ea typeface="Inter"/>
                <a:cs typeface="Inter"/>
                <a:sym typeface="Inter"/>
              </a:defRPr>
            </a:lvl4pPr>
            <a:lvl5pPr lvl="4" rtl="0" algn="ctr">
              <a:lnSpc>
                <a:spcPct val="100000"/>
              </a:lnSpc>
              <a:spcBef>
                <a:spcPts val="0"/>
              </a:spcBef>
              <a:spcAft>
                <a:spcPts val="0"/>
              </a:spcAft>
              <a:buSzPts val="2800"/>
              <a:buFont typeface="Inter"/>
              <a:buNone/>
              <a:defRPr sz="2800">
                <a:latin typeface="Inter"/>
                <a:ea typeface="Inter"/>
                <a:cs typeface="Inter"/>
                <a:sym typeface="Inter"/>
              </a:defRPr>
            </a:lvl5pPr>
            <a:lvl6pPr lvl="5" rtl="0" algn="ctr">
              <a:lnSpc>
                <a:spcPct val="100000"/>
              </a:lnSpc>
              <a:spcBef>
                <a:spcPts val="0"/>
              </a:spcBef>
              <a:spcAft>
                <a:spcPts val="0"/>
              </a:spcAft>
              <a:buSzPts val="2800"/>
              <a:buFont typeface="Inter"/>
              <a:buNone/>
              <a:defRPr sz="2800">
                <a:latin typeface="Inter"/>
                <a:ea typeface="Inter"/>
                <a:cs typeface="Inter"/>
                <a:sym typeface="Inter"/>
              </a:defRPr>
            </a:lvl6pPr>
            <a:lvl7pPr lvl="6" rtl="0" algn="ctr">
              <a:lnSpc>
                <a:spcPct val="100000"/>
              </a:lnSpc>
              <a:spcBef>
                <a:spcPts val="0"/>
              </a:spcBef>
              <a:spcAft>
                <a:spcPts val="0"/>
              </a:spcAft>
              <a:buSzPts val="2800"/>
              <a:buFont typeface="Inter"/>
              <a:buNone/>
              <a:defRPr sz="2800">
                <a:latin typeface="Inter"/>
                <a:ea typeface="Inter"/>
                <a:cs typeface="Inter"/>
                <a:sym typeface="Inter"/>
              </a:defRPr>
            </a:lvl7pPr>
            <a:lvl8pPr lvl="7" rtl="0" algn="ctr">
              <a:lnSpc>
                <a:spcPct val="100000"/>
              </a:lnSpc>
              <a:spcBef>
                <a:spcPts val="0"/>
              </a:spcBef>
              <a:spcAft>
                <a:spcPts val="0"/>
              </a:spcAft>
              <a:buSzPts val="2800"/>
              <a:buFont typeface="Inter"/>
              <a:buNone/>
              <a:defRPr sz="2800">
                <a:latin typeface="Inter"/>
                <a:ea typeface="Inter"/>
                <a:cs typeface="Inter"/>
                <a:sym typeface="Inter"/>
              </a:defRPr>
            </a:lvl8pPr>
            <a:lvl9pPr lvl="8" rtl="0" algn="ctr">
              <a:lnSpc>
                <a:spcPct val="100000"/>
              </a:lnSpc>
              <a:spcBef>
                <a:spcPts val="0"/>
              </a:spcBef>
              <a:spcAft>
                <a:spcPts val="0"/>
              </a:spcAft>
              <a:buSzPts val="2800"/>
              <a:buFont typeface="Inter"/>
              <a:buNone/>
              <a:defRPr sz="2800">
                <a:latin typeface="Inter"/>
                <a:ea typeface="Inter"/>
                <a:cs typeface="Inter"/>
                <a:sym typeface="Inter"/>
              </a:defRPr>
            </a:lvl9pPr>
          </a:lstStyle>
          <a:p/>
        </p:txBody>
      </p:sp>
      <p:pic>
        <p:nvPicPr>
          <p:cNvPr id="1321" name="Google Shape;1321;p247"/>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Tree>
  </p:cSld>
  <p:clrMapOvr>
    <a:masterClrMapping/>
  </p:clrMapOvr>
</p:sldLayout>
</file>

<file path=ppt/slideLayouts/slideLayout2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solidFill>
          <a:schemeClr val="accent3"/>
        </a:solidFill>
      </p:bgPr>
    </p:bg>
    <p:spTree>
      <p:nvGrpSpPr>
        <p:cNvPr id="1322" name="Shape 1322"/>
        <p:cNvGrpSpPr/>
        <p:nvPr/>
      </p:nvGrpSpPr>
      <p:grpSpPr>
        <a:xfrm>
          <a:off x="0" y="0"/>
          <a:ext cx="0" cy="0"/>
          <a:chOff x="0" y="0"/>
          <a:chExt cx="0" cy="0"/>
        </a:xfrm>
      </p:grpSpPr>
      <p:sp>
        <p:nvSpPr>
          <p:cNvPr id="1323" name="Google Shape;1323;p248"/>
          <p:cNvSpPr/>
          <p:nvPr/>
        </p:nvSpPr>
        <p:spPr>
          <a:xfrm>
            <a:off x="3897575" y="-1212200"/>
            <a:ext cx="6172500" cy="61725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4" name="Google Shape;1324;p248"/>
          <p:cNvSpPr txBox="1"/>
          <p:nvPr>
            <p:ph type="ctrTitle"/>
          </p:nvPr>
        </p:nvSpPr>
        <p:spPr>
          <a:xfrm>
            <a:off x="3763950" y="1315000"/>
            <a:ext cx="4650900" cy="1787100"/>
          </a:xfrm>
          <a:prstGeom prst="rect">
            <a:avLst/>
          </a:prstGeom>
          <a:effectLst>
            <a:outerShdw rotWithShape="0" algn="bl" dir="3000000" dist="38100">
              <a:schemeClr val="accent1">
                <a:alpha val="39000"/>
              </a:schemeClr>
            </a:outerShdw>
          </a:effectLst>
        </p:spPr>
        <p:txBody>
          <a:bodyPr anchorCtr="0" anchor="ctr" bIns="91425" lIns="91425" spcFirstLastPara="1" rIns="91425" wrap="square" tIns="91425">
            <a:noAutofit/>
          </a:bodyPr>
          <a:lstStyle>
            <a:lvl1pPr lvl="0" rtl="0" algn="r">
              <a:spcBef>
                <a:spcPts val="0"/>
              </a:spcBef>
              <a:spcAft>
                <a:spcPts val="0"/>
              </a:spcAft>
              <a:buSzPts val="5200"/>
              <a:buNone/>
              <a:defRPr sz="5200"/>
            </a:lvl1pPr>
            <a:lvl2pPr lvl="1" rtl="0" algn="ctr">
              <a:spcBef>
                <a:spcPts val="0"/>
              </a:spcBef>
              <a:spcAft>
                <a:spcPts val="0"/>
              </a:spcAft>
              <a:buClr>
                <a:srgbClr val="FFFFFF"/>
              </a:buClr>
              <a:buSzPts val="5200"/>
              <a:buNone/>
              <a:defRPr sz="5200">
                <a:solidFill>
                  <a:srgbClr val="FFFFFF"/>
                </a:solidFill>
              </a:defRPr>
            </a:lvl2pPr>
            <a:lvl3pPr lvl="2" rtl="0" algn="ctr">
              <a:spcBef>
                <a:spcPts val="0"/>
              </a:spcBef>
              <a:spcAft>
                <a:spcPts val="0"/>
              </a:spcAft>
              <a:buClr>
                <a:srgbClr val="FFFFFF"/>
              </a:buClr>
              <a:buSzPts val="5200"/>
              <a:buNone/>
              <a:defRPr sz="5200">
                <a:solidFill>
                  <a:srgbClr val="FFFFFF"/>
                </a:solidFill>
              </a:defRPr>
            </a:lvl3pPr>
            <a:lvl4pPr lvl="3" rtl="0" algn="ctr">
              <a:spcBef>
                <a:spcPts val="0"/>
              </a:spcBef>
              <a:spcAft>
                <a:spcPts val="0"/>
              </a:spcAft>
              <a:buClr>
                <a:srgbClr val="FFFFFF"/>
              </a:buClr>
              <a:buSzPts val="5200"/>
              <a:buNone/>
              <a:defRPr sz="5200">
                <a:solidFill>
                  <a:srgbClr val="FFFFFF"/>
                </a:solidFill>
              </a:defRPr>
            </a:lvl4pPr>
            <a:lvl5pPr lvl="4" rtl="0" algn="ctr">
              <a:spcBef>
                <a:spcPts val="0"/>
              </a:spcBef>
              <a:spcAft>
                <a:spcPts val="0"/>
              </a:spcAft>
              <a:buClr>
                <a:srgbClr val="FFFFFF"/>
              </a:buClr>
              <a:buSzPts val="5200"/>
              <a:buNone/>
              <a:defRPr sz="5200">
                <a:solidFill>
                  <a:srgbClr val="FFFFFF"/>
                </a:solidFill>
              </a:defRPr>
            </a:lvl5pPr>
            <a:lvl6pPr lvl="5" rtl="0" algn="ctr">
              <a:spcBef>
                <a:spcPts val="0"/>
              </a:spcBef>
              <a:spcAft>
                <a:spcPts val="0"/>
              </a:spcAft>
              <a:buClr>
                <a:srgbClr val="FFFFFF"/>
              </a:buClr>
              <a:buSzPts val="5200"/>
              <a:buNone/>
              <a:defRPr sz="5200">
                <a:solidFill>
                  <a:srgbClr val="FFFFFF"/>
                </a:solidFill>
              </a:defRPr>
            </a:lvl6pPr>
            <a:lvl7pPr lvl="6" rtl="0" algn="ctr">
              <a:spcBef>
                <a:spcPts val="0"/>
              </a:spcBef>
              <a:spcAft>
                <a:spcPts val="0"/>
              </a:spcAft>
              <a:buClr>
                <a:srgbClr val="FFFFFF"/>
              </a:buClr>
              <a:buSzPts val="5200"/>
              <a:buNone/>
              <a:defRPr sz="5200">
                <a:solidFill>
                  <a:srgbClr val="FFFFFF"/>
                </a:solidFill>
              </a:defRPr>
            </a:lvl7pPr>
            <a:lvl8pPr lvl="7" rtl="0" algn="ctr">
              <a:spcBef>
                <a:spcPts val="0"/>
              </a:spcBef>
              <a:spcAft>
                <a:spcPts val="0"/>
              </a:spcAft>
              <a:buClr>
                <a:srgbClr val="FFFFFF"/>
              </a:buClr>
              <a:buSzPts val="5200"/>
              <a:buNone/>
              <a:defRPr sz="5200">
                <a:solidFill>
                  <a:srgbClr val="FFFFFF"/>
                </a:solidFill>
              </a:defRPr>
            </a:lvl8pPr>
            <a:lvl9pPr lvl="8" rtl="0" algn="ctr">
              <a:spcBef>
                <a:spcPts val="0"/>
              </a:spcBef>
              <a:spcAft>
                <a:spcPts val="0"/>
              </a:spcAft>
              <a:buClr>
                <a:srgbClr val="FFFFFF"/>
              </a:buClr>
              <a:buSzPts val="5200"/>
              <a:buNone/>
              <a:defRPr sz="5200">
                <a:solidFill>
                  <a:srgbClr val="FFFFFF"/>
                </a:solidFill>
              </a:defRPr>
            </a:lvl9pPr>
          </a:lstStyle>
          <a:p/>
        </p:txBody>
      </p:sp>
      <p:sp>
        <p:nvSpPr>
          <p:cNvPr id="1325" name="Google Shape;1325;p248"/>
          <p:cNvSpPr txBox="1"/>
          <p:nvPr>
            <p:ph idx="1" type="subTitle"/>
          </p:nvPr>
        </p:nvSpPr>
        <p:spPr>
          <a:xfrm>
            <a:off x="4516425" y="3046125"/>
            <a:ext cx="3898500" cy="4785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800"/>
              <a:buNone/>
              <a:defRPr sz="1600">
                <a:solidFill>
                  <a:schemeClr val="dk1"/>
                </a:solidFill>
              </a:defRPr>
            </a:lvl1pPr>
            <a:lvl2pPr lvl="1" rtl="0" algn="ctr">
              <a:lnSpc>
                <a:spcPct val="100000"/>
              </a:lnSpc>
              <a:spcBef>
                <a:spcPts val="0"/>
              </a:spcBef>
              <a:spcAft>
                <a:spcPts val="0"/>
              </a:spcAft>
              <a:buClr>
                <a:srgbClr val="FFFFFF"/>
              </a:buClr>
              <a:buSzPts val="2800"/>
              <a:buNone/>
              <a:defRPr sz="2800">
                <a:solidFill>
                  <a:srgbClr val="FFFFFF"/>
                </a:solidFill>
              </a:defRPr>
            </a:lvl2pPr>
            <a:lvl3pPr lvl="2" rtl="0" algn="ctr">
              <a:lnSpc>
                <a:spcPct val="100000"/>
              </a:lnSpc>
              <a:spcBef>
                <a:spcPts val="0"/>
              </a:spcBef>
              <a:spcAft>
                <a:spcPts val="0"/>
              </a:spcAft>
              <a:buClr>
                <a:srgbClr val="FFFFFF"/>
              </a:buClr>
              <a:buSzPts val="2800"/>
              <a:buNone/>
              <a:defRPr sz="2800">
                <a:solidFill>
                  <a:srgbClr val="FFFFFF"/>
                </a:solidFill>
              </a:defRPr>
            </a:lvl3pPr>
            <a:lvl4pPr lvl="3" rtl="0" algn="ctr">
              <a:lnSpc>
                <a:spcPct val="100000"/>
              </a:lnSpc>
              <a:spcBef>
                <a:spcPts val="0"/>
              </a:spcBef>
              <a:spcAft>
                <a:spcPts val="0"/>
              </a:spcAft>
              <a:buClr>
                <a:srgbClr val="FFFFFF"/>
              </a:buClr>
              <a:buSzPts val="2800"/>
              <a:buNone/>
              <a:defRPr sz="2800">
                <a:solidFill>
                  <a:srgbClr val="FFFFFF"/>
                </a:solidFill>
              </a:defRPr>
            </a:lvl4pPr>
            <a:lvl5pPr lvl="4" rtl="0" algn="ctr">
              <a:lnSpc>
                <a:spcPct val="100000"/>
              </a:lnSpc>
              <a:spcBef>
                <a:spcPts val="0"/>
              </a:spcBef>
              <a:spcAft>
                <a:spcPts val="0"/>
              </a:spcAft>
              <a:buClr>
                <a:srgbClr val="FFFFFF"/>
              </a:buClr>
              <a:buSzPts val="2800"/>
              <a:buNone/>
              <a:defRPr sz="2800">
                <a:solidFill>
                  <a:srgbClr val="FFFFFF"/>
                </a:solidFill>
              </a:defRPr>
            </a:lvl5pPr>
            <a:lvl6pPr lvl="5" rtl="0" algn="ctr">
              <a:lnSpc>
                <a:spcPct val="100000"/>
              </a:lnSpc>
              <a:spcBef>
                <a:spcPts val="0"/>
              </a:spcBef>
              <a:spcAft>
                <a:spcPts val="0"/>
              </a:spcAft>
              <a:buClr>
                <a:srgbClr val="FFFFFF"/>
              </a:buClr>
              <a:buSzPts val="2800"/>
              <a:buNone/>
              <a:defRPr sz="2800">
                <a:solidFill>
                  <a:srgbClr val="FFFFFF"/>
                </a:solidFill>
              </a:defRPr>
            </a:lvl6pPr>
            <a:lvl7pPr lvl="6" rtl="0" algn="ctr">
              <a:lnSpc>
                <a:spcPct val="100000"/>
              </a:lnSpc>
              <a:spcBef>
                <a:spcPts val="0"/>
              </a:spcBef>
              <a:spcAft>
                <a:spcPts val="0"/>
              </a:spcAft>
              <a:buClr>
                <a:srgbClr val="FFFFFF"/>
              </a:buClr>
              <a:buSzPts val="2800"/>
              <a:buNone/>
              <a:defRPr sz="2800">
                <a:solidFill>
                  <a:srgbClr val="FFFFFF"/>
                </a:solidFill>
              </a:defRPr>
            </a:lvl7pPr>
            <a:lvl8pPr lvl="7" rtl="0" algn="ctr">
              <a:lnSpc>
                <a:spcPct val="100000"/>
              </a:lnSpc>
              <a:spcBef>
                <a:spcPts val="0"/>
              </a:spcBef>
              <a:spcAft>
                <a:spcPts val="0"/>
              </a:spcAft>
              <a:buClr>
                <a:srgbClr val="FFFFFF"/>
              </a:buClr>
              <a:buSzPts val="2800"/>
              <a:buNone/>
              <a:defRPr sz="2800">
                <a:solidFill>
                  <a:srgbClr val="FFFFFF"/>
                </a:solidFill>
              </a:defRPr>
            </a:lvl8pPr>
            <a:lvl9pPr lvl="8" rtl="0" algn="ctr">
              <a:lnSpc>
                <a:spcPct val="100000"/>
              </a:lnSpc>
              <a:spcBef>
                <a:spcPts val="0"/>
              </a:spcBef>
              <a:spcAft>
                <a:spcPts val="0"/>
              </a:spcAft>
              <a:buClr>
                <a:srgbClr val="FFFFFF"/>
              </a:buClr>
              <a:buSzPts val="2800"/>
              <a:buNone/>
              <a:defRPr sz="2800">
                <a:solidFill>
                  <a:srgbClr val="FFFFFF"/>
                </a:solidFill>
              </a:defRPr>
            </a:lvl9pPr>
          </a:lstStyle>
          <a:p/>
        </p:txBody>
      </p:sp>
    </p:spTree>
  </p:cSld>
  <p:clrMapOvr>
    <a:masterClrMapping/>
  </p:clrMapOvr>
</p:sldLayout>
</file>

<file path=ppt/slideLayouts/slideLayout2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text 1">
  <p:cSld name="CUSTOM_4_1">
    <p:spTree>
      <p:nvGrpSpPr>
        <p:cNvPr id="1326" name="Shape 1326"/>
        <p:cNvGrpSpPr/>
        <p:nvPr/>
      </p:nvGrpSpPr>
      <p:grpSpPr>
        <a:xfrm>
          <a:off x="0" y="0"/>
          <a:ext cx="0" cy="0"/>
          <a:chOff x="0" y="0"/>
          <a:chExt cx="0" cy="0"/>
        </a:xfrm>
      </p:grpSpPr>
      <p:pic>
        <p:nvPicPr>
          <p:cNvPr id="1327" name="Google Shape;1327;p249"/>
          <p:cNvPicPr preferRelativeResize="0"/>
          <p:nvPr/>
        </p:nvPicPr>
        <p:blipFill rotWithShape="1">
          <a:blip r:embed="rId2">
            <a:alphaModFix amt="46000"/>
          </a:blip>
          <a:srcRect b="15987" l="0" r="5374" t="0"/>
          <a:stretch/>
        </p:blipFill>
        <p:spPr>
          <a:xfrm flipH="1">
            <a:off x="0" y="2368725"/>
            <a:ext cx="3705126" cy="2774774"/>
          </a:xfrm>
          <a:prstGeom prst="rect">
            <a:avLst/>
          </a:prstGeom>
          <a:noFill/>
          <a:ln>
            <a:noFill/>
          </a:ln>
        </p:spPr>
      </p:pic>
      <p:sp>
        <p:nvSpPr>
          <p:cNvPr id="1328" name="Google Shape;1328;p249"/>
          <p:cNvSpPr txBox="1"/>
          <p:nvPr>
            <p:ph type="title"/>
          </p:nvPr>
        </p:nvSpPr>
        <p:spPr>
          <a:xfrm>
            <a:off x="4557075" y="1620900"/>
            <a:ext cx="3867000" cy="1901700"/>
          </a:xfrm>
          <a:prstGeom prst="rect">
            <a:avLst/>
          </a:prstGeom>
        </p:spPr>
        <p:txBody>
          <a:bodyPr anchorCtr="0" anchor="t" bIns="91425" lIns="91425" spcFirstLastPara="1" rIns="91425" wrap="square" tIns="91425">
            <a:noAutofit/>
          </a:bodyPr>
          <a:lstStyle>
            <a:lvl1pPr lvl="0" rtl="0" algn="r">
              <a:spcBef>
                <a:spcPts val="0"/>
              </a:spcBef>
              <a:spcAft>
                <a:spcPts val="0"/>
              </a:spcAft>
              <a:buClr>
                <a:schemeClr val="dk2"/>
              </a:buClr>
              <a:buSzPts val="5000"/>
              <a:buNone/>
              <a:defRPr sz="6200">
                <a:solidFill>
                  <a:schemeClr val="dk2"/>
                </a:solidFill>
              </a:defRPr>
            </a:lvl1pPr>
            <a:lvl2pPr lvl="1" rtl="0" algn="r">
              <a:spcBef>
                <a:spcPts val="0"/>
              </a:spcBef>
              <a:spcAft>
                <a:spcPts val="0"/>
              </a:spcAft>
              <a:buSzPts val="2800"/>
              <a:buNone/>
              <a:defRPr/>
            </a:lvl2pPr>
            <a:lvl3pPr lvl="2" rtl="0" algn="r">
              <a:spcBef>
                <a:spcPts val="0"/>
              </a:spcBef>
              <a:spcAft>
                <a:spcPts val="0"/>
              </a:spcAft>
              <a:buSzPts val="2800"/>
              <a:buNone/>
              <a:defRPr/>
            </a:lvl3pPr>
            <a:lvl4pPr lvl="3" rtl="0" algn="r">
              <a:spcBef>
                <a:spcPts val="0"/>
              </a:spcBef>
              <a:spcAft>
                <a:spcPts val="0"/>
              </a:spcAft>
              <a:buSzPts val="2800"/>
              <a:buNone/>
              <a:defRPr/>
            </a:lvl4pPr>
            <a:lvl5pPr lvl="4" rtl="0" algn="r">
              <a:spcBef>
                <a:spcPts val="0"/>
              </a:spcBef>
              <a:spcAft>
                <a:spcPts val="0"/>
              </a:spcAft>
              <a:buSzPts val="2800"/>
              <a:buNone/>
              <a:defRPr/>
            </a:lvl5pPr>
            <a:lvl6pPr lvl="5" rtl="0" algn="r">
              <a:spcBef>
                <a:spcPts val="0"/>
              </a:spcBef>
              <a:spcAft>
                <a:spcPts val="0"/>
              </a:spcAft>
              <a:buSzPts val="2800"/>
              <a:buNone/>
              <a:defRPr/>
            </a:lvl6pPr>
            <a:lvl7pPr lvl="6" rtl="0" algn="r">
              <a:spcBef>
                <a:spcPts val="0"/>
              </a:spcBef>
              <a:spcAft>
                <a:spcPts val="0"/>
              </a:spcAft>
              <a:buSzPts val="2800"/>
              <a:buNone/>
              <a:defRPr/>
            </a:lvl7pPr>
            <a:lvl8pPr lvl="7" rtl="0" algn="r">
              <a:spcBef>
                <a:spcPts val="0"/>
              </a:spcBef>
              <a:spcAft>
                <a:spcPts val="0"/>
              </a:spcAft>
              <a:buSzPts val="2800"/>
              <a:buNone/>
              <a:defRPr/>
            </a:lvl8pPr>
            <a:lvl9pPr lvl="8" rtl="0" algn="r">
              <a:spcBef>
                <a:spcPts val="0"/>
              </a:spcBef>
              <a:spcAft>
                <a:spcPts val="0"/>
              </a:spcAft>
              <a:buSzPts val="2800"/>
              <a:buNone/>
              <a:defRPr/>
            </a:lvl9pPr>
          </a:lstStyle>
          <a:p/>
        </p:txBody>
      </p:sp>
    </p:spTree>
  </p:cSld>
  <p:clrMapOvr>
    <a:masterClrMapping/>
  </p:clrMapOvr>
</p:sldLayout>
</file>

<file path=ppt/slideLayouts/slideLayout2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chemeClr val="accent3"/>
        </a:solidFill>
      </p:bgPr>
    </p:bg>
    <p:spTree>
      <p:nvGrpSpPr>
        <p:cNvPr id="1329" name="Shape 1329"/>
        <p:cNvGrpSpPr/>
        <p:nvPr/>
      </p:nvGrpSpPr>
      <p:grpSpPr>
        <a:xfrm>
          <a:off x="0" y="0"/>
          <a:ext cx="0" cy="0"/>
          <a:chOff x="0" y="0"/>
          <a:chExt cx="0" cy="0"/>
        </a:xfrm>
      </p:grpSpPr>
      <p:sp>
        <p:nvSpPr>
          <p:cNvPr id="1330" name="Google Shape;1330;p250"/>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1" name="Google Shape;1331;p250"/>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2" name="Google Shape;1332;p250"/>
          <p:cNvSpPr txBox="1"/>
          <p:nvPr>
            <p:ph type="title"/>
          </p:nvPr>
        </p:nvSpPr>
        <p:spPr>
          <a:xfrm>
            <a:off x="5048675" y="2907850"/>
            <a:ext cx="3193200" cy="722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3600"/>
              <a:buNone/>
              <a:defRPr sz="3600">
                <a:solidFill>
                  <a:schemeClr val="dk2"/>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1333" name="Google Shape;1333;p250"/>
          <p:cNvSpPr txBox="1"/>
          <p:nvPr>
            <p:ph hasCustomPrompt="1" idx="2" type="title"/>
          </p:nvPr>
        </p:nvSpPr>
        <p:spPr>
          <a:xfrm>
            <a:off x="5032925" y="10697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12000"/>
              <a:buNone/>
              <a:defRPr sz="8200">
                <a:solidFill>
                  <a:schemeClr val="dk2"/>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1334" name="Google Shape;1334;p250"/>
          <p:cNvSpPr txBox="1"/>
          <p:nvPr>
            <p:ph idx="1" type="subTitle"/>
          </p:nvPr>
        </p:nvSpPr>
        <p:spPr>
          <a:xfrm>
            <a:off x="5062650" y="3671500"/>
            <a:ext cx="3193200" cy="9276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1335" name="Google Shape;1335;p250"/>
          <p:cNvPicPr preferRelativeResize="0"/>
          <p:nvPr/>
        </p:nvPicPr>
        <p:blipFill>
          <a:blip r:embed="rId2">
            <a:alphaModFix/>
          </a:blip>
          <a:stretch>
            <a:fillRect/>
          </a:stretch>
        </p:blipFill>
        <p:spPr>
          <a:xfrm flipH="1">
            <a:off x="3309975" y="1387575"/>
            <a:ext cx="316825" cy="1041000"/>
          </a:xfrm>
          <a:prstGeom prst="rect">
            <a:avLst/>
          </a:prstGeom>
          <a:noFill/>
          <a:ln>
            <a:noFill/>
          </a:ln>
        </p:spPr>
      </p:pic>
      <p:sp>
        <p:nvSpPr>
          <p:cNvPr id="1336" name="Google Shape;1336;p250"/>
          <p:cNvSpPr/>
          <p:nvPr>
            <p:ph idx="3" type="pic"/>
          </p:nvPr>
        </p:nvSpPr>
        <p:spPr>
          <a:xfrm>
            <a:off x="619750" y="1651275"/>
            <a:ext cx="2415000" cy="2415000"/>
          </a:xfrm>
          <a:prstGeom prst="rect">
            <a:avLst/>
          </a:prstGeom>
          <a:noFill/>
          <a:ln>
            <a:noFill/>
          </a:ln>
        </p:spPr>
      </p:sp>
    </p:spTree>
  </p:cSld>
  <p:clrMapOvr>
    <a:masterClrMapping/>
  </p:clrMapOvr>
</p:sldLayout>
</file>

<file path=ppt/slideLayouts/slideLayout2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8_1">
    <p:spTree>
      <p:nvGrpSpPr>
        <p:cNvPr id="1337" name="Shape 1337"/>
        <p:cNvGrpSpPr/>
        <p:nvPr/>
      </p:nvGrpSpPr>
      <p:grpSpPr>
        <a:xfrm>
          <a:off x="0" y="0"/>
          <a:ext cx="0" cy="0"/>
          <a:chOff x="0" y="0"/>
          <a:chExt cx="0" cy="0"/>
        </a:xfrm>
      </p:grpSpPr>
      <p:sp>
        <p:nvSpPr>
          <p:cNvPr id="1338" name="Google Shape;1338;p251"/>
          <p:cNvSpPr txBox="1"/>
          <p:nvPr>
            <p:ph type="title"/>
          </p:nvPr>
        </p:nvSpPr>
        <p:spPr>
          <a:xfrm>
            <a:off x="3940800" y="1342850"/>
            <a:ext cx="4483200" cy="1825200"/>
          </a:xfrm>
          <a:prstGeom prst="rect">
            <a:avLst/>
          </a:prstGeom>
        </p:spPr>
        <p:txBody>
          <a:bodyPr anchorCtr="0" anchor="t" bIns="91425" lIns="91425" spcFirstLastPara="1" rIns="91425" wrap="square" tIns="91425">
            <a:noAutofit/>
          </a:bodyPr>
          <a:lstStyle>
            <a:lvl1pPr lvl="0" rtl="0" algn="r">
              <a:lnSpc>
                <a:spcPct val="90000"/>
              </a:lnSpc>
              <a:spcBef>
                <a:spcPts val="0"/>
              </a:spcBef>
              <a:spcAft>
                <a:spcPts val="0"/>
              </a:spcAft>
              <a:buSzPts val="4000"/>
              <a:buNone/>
              <a:defRPr sz="3100"/>
            </a:lvl1pPr>
            <a:lvl2pPr lvl="1" rtl="0" algn="ctr">
              <a:spcBef>
                <a:spcPts val="0"/>
              </a:spcBef>
              <a:spcAft>
                <a:spcPts val="0"/>
              </a:spcAft>
              <a:buSzPts val="4000"/>
              <a:buNone/>
              <a:defRPr sz="4000"/>
            </a:lvl2pPr>
            <a:lvl3pPr lvl="2" rtl="0" algn="ctr">
              <a:spcBef>
                <a:spcPts val="0"/>
              </a:spcBef>
              <a:spcAft>
                <a:spcPts val="0"/>
              </a:spcAft>
              <a:buSzPts val="4000"/>
              <a:buNone/>
              <a:defRPr sz="4000"/>
            </a:lvl3pPr>
            <a:lvl4pPr lvl="3" rtl="0" algn="ctr">
              <a:spcBef>
                <a:spcPts val="0"/>
              </a:spcBef>
              <a:spcAft>
                <a:spcPts val="0"/>
              </a:spcAft>
              <a:buSzPts val="4000"/>
              <a:buNone/>
              <a:defRPr sz="4000"/>
            </a:lvl4pPr>
            <a:lvl5pPr lvl="4" rtl="0" algn="ctr">
              <a:spcBef>
                <a:spcPts val="0"/>
              </a:spcBef>
              <a:spcAft>
                <a:spcPts val="0"/>
              </a:spcAft>
              <a:buSzPts val="4000"/>
              <a:buNone/>
              <a:defRPr sz="4000"/>
            </a:lvl5pPr>
            <a:lvl6pPr lvl="5" rtl="0" algn="ctr">
              <a:spcBef>
                <a:spcPts val="0"/>
              </a:spcBef>
              <a:spcAft>
                <a:spcPts val="0"/>
              </a:spcAft>
              <a:buSzPts val="4000"/>
              <a:buNone/>
              <a:defRPr sz="4000"/>
            </a:lvl6pPr>
            <a:lvl7pPr lvl="6" rtl="0" algn="ctr">
              <a:spcBef>
                <a:spcPts val="0"/>
              </a:spcBef>
              <a:spcAft>
                <a:spcPts val="0"/>
              </a:spcAft>
              <a:buSzPts val="4000"/>
              <a:buNone/>
              <a:defRPr sz="4000"/>
            </a:lvl7pPr>
            <a:lvl8pPr lvl="7" rtl="0" algn="ctr">
              <a:spcBef>
                <a:spcPts val="0"/>
              </a:spcBef>
              <a:spcAft>
                <a:spcPts val="0"/>
              </a:spcAft>
              <a:buSzPts val="4000"/>
              <a:buNone/>
              <a:defRPr sz="4000"/>
            </a:lvl8pPr>
            <a:lvl9pPr lvl="8" rtl="0" algn="ctr">
              <a:spcBef>
                <a:spcPts val="0"/>
              </a:spcBef>
              <a:spcAft>
                <a:spcPts val="0"/>
              </a:spcAft>
              <a:buSzPts val="4000"/>
              <a:buNone/>
              <a:defRPr sz="4000"/>
            </a:lvl9pPr>
          </a:lstStyle>
          <a:p/>
        </p:txBody>
      </p:sp>
      <p:sp>
        <p:nvSpPr>
          <p:cNvPr id="1339" name="Google Shape;1339;p251"/>
          <p:cNvSpPr txBox="1"/>
          <p:nvPr>
            <p:ph idx="1" type="subTitle"/>
          </p:nvPr>
        </p:nvSpPr>
        <p:spPr>
          <a:xfrm>
            <a:off x="3941100" y="3220469"/>
            <a:ext cx="4483200" cy="404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340" name="Google Shape;1340;p251"/>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1" name="Google Shape;1341;p251"/>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342" name="Google Shape;1342;p251"/>
          <p:cNvPicPr preferRelativeResize="0"/>
          <p:nvPr/>
        </p:nvPicPr>
        <p:blipFill>
          <a:blip r:embed="rId2">
            <a:alphaModFix/>
          </a:blip>
          <a:stretch>
            <a:fillRect/>
          </a:stretch>
        </p:blipFill>
        <p:spPr>
          <a:xfrm flipH="1">
            <a:off x="3309975" y="1387575"/>
            <a:ext cx="316825" cy="1041000"/>
          </a:xfrm>
          <a:prstGeom prst="rect">
            <a:avLst/>
          </a:prstGeom>
          <a:noFill/>
          <a:ln>
            <a:noFill/>
          </a:ln>
        </p:spPr>
      </p:pic>
      <p:pic>
        <p:nvPicPr>
          <p:cNvPr id="1343" name="Google Shape;1343;p251"/>
          <p:cNvPicPr preferRelativeResize="0"/>
          <p:nvPr/>
        </p:nvPicPr>
        <p:blipFill>
          <a:blip r:embed="rId3">
            <a:alphaModFix/>
          </a:blip>
          <a:stretch>
            <a:fillRect/>
          </a:stretch>
        </p:blipFill>
        <p:spPr>
          <a:xfrm>
            <a:off x="298400" y="4610175"/>
            <a:ext cx="215500" cy="215500"/>
          </a:xfrm>
          <a:prstGeom prst="rect">
            <a:avLst/>
          </a:prstGeom>
          <a:noFill/>
          <a:ln>
            <a:noFill/>
          </a:ln>
        </p:spPr>
      </p:pic>
      <p:sp>
        <p:nvSpPr>
          <p:cNvPr id="1344" name="Google Shape;1344;p251"/>
          <p:cNvSpPr/>
          <p:nvPr>
            <p:ph idx="2" type="pic"/>
          </p:nvPr>
        </p:nvSpPr>
        <p:spPr>
          <a:xfrm>
            <a:off x="619750" y="1651275"/>
            <a:ext cx="2415000" cy="2415000"/>
          </a:xfrm>
          <a:prstGeom prst="rect">
            <a:avLst/>
          </a:prstGeom>
          <a:noFill/>
          <a:ln>
            <a:noFill/>
          </a:ln>
        </p:spPr>
      </p:sp>
    </p:spTree>
  </p:cSld>
  <p:clrMapOvr>
    <a:masterClrMapping/>
  </p:clrMapOvr>
</p:sldLayout>
</file>

<file path=ppt/slideLayouts/slideLayout2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2 1">
  <p:cSld name="SECTION_HEADER_1_1_1">
    <p:bg>
      <p:bgPr>
        <a:solidFill>
          <a:schemeClr val="accent2"/>
        </a:solidFill>
      </p:bgPr>
    </p:bg>
    <p:spTree>
      <p:nvGrpSpPr>
        <p:cNvPr id="1345" name="Shape 1345"/>
        <p:cNvGrpSpPr/>
        <p:nvPr/>
      </p:nvGrpSpPr>
      <p:grpSpPr>
        <a:xfrm>
          <a:off x="0" y="0"/>
          <a:ext cx="0" cy="0"/>
          <a:chOff x="0" y="0"/>
          <a:chExt cx="0" cy="0"/>
        </a:xfrm>
      </p:grpSpPr>
      <p:sp>
        <p:nvSpPr>
          <p:cNvPr id="1346" name="Google Shape;1346;p252"/>
          <p:cNvSpPr/>
          <p:nvPr/>
        </p:nvSpPr>
        <p:spPr>
          <a:xfrm>
            <a:off x="332500" y="845225"/>
            <a:ext cx="3903900" cy="3903900"/>
          </a:xfrm>
          <a:prstGeom prst="ellipse">
            <a:avLst/>
          </a:prstGeom>
          <a:solidFill>
            <a:srgbClr val="E5F2F0">
              <a:alpha val="312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7" name="Google Shape;1347;p252"/>
          <p:cNvSpPr/>
          <p:nvPr/>
        </p:nvSpPr>
        <p:spPr>
          <a:xfrm>
            <a:off x="484900" y="9214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8" name="Google Shape;1348;p252"/>
          <p:cNvSpPr txBox="1"/>
          <p:nvPr>
            <p:ph type="title"/>
          </p:nvPr>
        </p:nvSpPr>
        <p:spPr>
          <a:xfrm>
            <a:off x="721775" y="2829700"/>
            <a:ext cx="31932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600"/>
              <a:buNone/>
              <a:defRPr sz="3600">
                <a:solidFill>
                  <a:srgbClr val="FFFFFF"/>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1349" name="Google Shape;1349;p252"/>
          <p:cNvSpPr txBox="1"/>
          <p:nvPr>
            <p:ph hasCustomPrompt="1" idx="2" type="title"/>
          </p:nvPr>
        </p:nvSpPr>
        <p:spPr>
          <a:xfrm>
            <a:off x="796200" y="11159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2000"/>
              <a:buNone/>
              <a:defRPr sz="8200">
                <a:solidFill>
                  <a:srgbClr val="FFFFFF"/>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1350" name="Google Shape;1350;p252"/>
          <p:cNvSpPr txBox="1"/>
          <p:nvPr>
            <p:ph idx="1" type="subTitle"/>
          </p:nvPr>
        </p:nvSpPr>
        <p:spPr>
          <a:xfrm>
            <a:off x="735758" y="3757200"/>
            <a:ext cx="3193200" cy="655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pic>
        <p:nvPicPr>
          <p:cNvPr id="1351" name="Google Shape;1351;p252"/>
          <p:cNvPicPr preferRelativeResize="0"/>
          <p:nvPr/>
        </p:nvPicPr>
        <p:blipFill>
          <a:blip r:embed="rId2">
            <a:alphaModFix/>
          </a:blip>
          <a:stretch>
            <a:fillRect/>
          </a:stretch>
        </p:blipFill>
        <p:spPr>
          <a:xfrm>
            <a:off x="4020900" y="1279000"/>
            <a:ext cx="215500" cy="215500"/>
          </a:xfrm>
          <a:prstGeom prst="rect">
            <a:avLst/>
          </a:prstGeom>
          <a:noFill/>
          <a:ln>
            <a:noFill/>
          </a:ln>
        </p:spPr>
      </p:pic>
      <p:sp>
        <p:nvSpPr>
          <p:cNvPr id="1352" name="Google Shape;1352;p252"/>
          <p:cNvSpPr/>
          <p:nvPr>
            <p:ph idx="3" type="pic"/>
          </p:nvPr>
        </p:nvSpPr>
        <p:spPr>
          <a:xfrm>
            <a:off x="5564000" y="1651275"/>
            <a:ext cx="2415000" cy="2415000"/>
          </a:xfrm>
          <a:prstGeom prst="rect">
            <a:avLst/>
          </a:prstGeom>
          <a:noFill/>
          <a:ln>
            <a:noFill/>
          </a:ln>
        </p:spPr>
      </p:sp>
    </p:spTree>
  </p:cSld>
  <p:clrMapOvr>
    <a:masterClrMapping/>
  </p:clrMapOvr>
</p:sldLayout>
</file>

<file path=ppt/slideLayouts/slideLayout2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p:cSld name="CUSTOM_11_1">
    <p:bg>
      <p:bgPr>
        <a:solidFill>
          <a:schemeClr val="accent1"/>
        </a:solidFill>
      </p:bgPr>
    </p:bg>
    <p:spTree>
      <p:nvGrpSpPr>
        <p:cNvPr id="1353" name="Shape 1353"/>
        <p:cNvGrpSpPr/>
        <p:nvPr/>
      </p:nvGrpSpPr>
      <p:grpSpPr>
        <a:xfrm>
          <a:off x="0" y="0"/>
          <a:ext cx="0" cy="0"/>
          <a:chOff x="0" y="0"/>
          <a:chExt cx="0" cy="0"/>
        </a:xfrm>
      </p:grpSpPr>
      <p:pic>
        <p:nvPicPr>
          <p:cNvPr id="1354" name="Google Shape;1354;p253"/>
          <p:cNvPicPr preferRelativeResize="0"/>
          <p:nvPr/>
        </p:nvPicPr>
        <p:blipFill>
          <a:blip r:embed="rId2">
            <a:alphaModFix/>
          </a:blip>
          <a:stretch>
            <a:fillRect/>
          </a:stretch>
        </p:blipFill>
        <p:spPr>
          <a:xfrm>
            <a:off x="46395" y="71985"/>
            <a:ext cx="1539275" cy="2476500"/>
          </a:xfrm>
          <a:prstGeom prst="rect">
            <a:avLst/>
          </a:prstGeom>
          <a:noFill/>
          <a:ln>
            <a:noFill/>
          </a:ln>
        </p:spPr>
      </p:pic>
      <p:pic>
        <p:nvPicPr>
          <p:cNvPr id="1355" name="Google Shape;1355;p253"/>
          <p:cNvPicPr preferRelativeResize="0"/>
          <p:nvPr/>
        </p:nvPicPr>
        <p:blipFill>
          <a:blip r:embed="rId2">
            <a:alphaModFix/>
          </a:blip>
          <a:stretch>
            <a:fillRect/>
          </a:stretch>
        </p:blipFill>
        <p:spPr>
          <a:xfrm flipH="1">
            <a:off x="46395" y="2680589"/>
            <a:ext cx="1539275" cy="2476500"/>
          </a:xfrm>
          <a:prstGeom prst="rect">
            <a:avLst/>
          </a:prstGeom>
          <a:noFill/>
          <a:ln>
            <a:noFill/>
          </a:ln>
        </p:spPr>
      </p:pic>
      <p:sp>
        <p:nvSpPr>
          <p:cNvPr id="1356" name="Google Shape;1356;p253"/>
          <p:cNvSpPr txBox="1"/>
          <p:nvPr>
            <p:ph type="title"/>
          </p:nvPr>
        </p:nvSpPr>
        <p:spPr>
          <a:xfrm>
            <a:off x="46292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800"/>
              <a:buNone/>
              <a:defRPr sz="4700">
                <a:solidFill>
                  <a:srgbClr val="FFFFFF"/>
                </a:solidFill>
              </a:defRPr>
            </a:lvl1pPr>
            <a:lvl2pPr lvl="1" rtl="0" algn="ctr">
              <a:spcBef>
                <a:spcPts val="0"/>
              </a:spcBef>
              <a:spcAft>
                <a:spcPts val="0"/>
              </a:spcAft>
              <a:buClr>
                <a:srgbClr val="FFFFFF"/>
              </a:buClr>
              <a:buSzPts val="3800"/>
              <a:buNone/>
              <a:defRPr sz="3800">
                <a:solidFill>
                  <a:srgbClr val="FFFFFF"/>
                </a:solidFill>
              </a:defRPr>
            </a:lvl2pPr>
            <a:lvl3pPr lvl="2" rtl="0" algn="ctr">
              <a:spcBef>
                <a:spcPts val="0"/>
              </a:spcBef>
              <a:spcAft>
                <a:spcPts val="0"/>
              </a:spcAft>
              <a:buClr>
                <a:srgbClr val="FFFFFF"/>
              </a:buClr>
              <a:buSzPts val="3800"/>
              <a:buNone/>
              <a:defRPr sz="3800">
                <a:solidFill>
                  <a:srgbClr val="FFFFFF"/>
                </a:solidFill>
              </a:defRPr>
            </a:lvl3pPr>
            <a:lvl4pPr lvl="3" rtl="0" algn="ctr">
              <a:spcBef>
                <a:spcPts val="0"/>
              </a:spcBef>
              <a:spcAft>
                <a:spcPts val="0"/>
              </a:spcAft>
              <a:buClr>
                <a:srgbClr val="FFFFFF"/>
              </a:buClr>
              <a:buSzPts val="3800"/>
              <a:buNone/>
              <a:defRPr sz="3800">
                <a:solidFill>
                  <a:srgbClr val="FFFFFF"/>
                </a:solidFill>
              </a:defRPr>
            </a:lvl4pPr>
            <a:lvl5pPr lvl="4" rtl="0" algn="ctr">
              <a:spcBef>
                <a:spcPts val="0"/>
              </a:spcBef>
              <a:spcAft>
                <a:spcPts val="0"/>
              </a:spcAft>
              <a:buClr>
                <a:srgbClr val="FFFFFF"/>
              </a:buClr>
              <a:buSzPts val="3800"/>
              <a:buNone/>
              <a:defRPr sz="3800">
                <a:solidFill>
                  <a:srgbClr val="FFFFFF"/>
                </a:solidFill>
              </a:defRPr>
            </a:lvl5pPr>
            <a:lvl6pPr lvl="5" rtl="0" algn="ctr">
              <a:spcBef>
                <a:spcPts val="0"/>
              </a:spcBef>
              <a:spcAft>
                <a:spcPts val="0"/>
              </a:spcAft>
              <a:buClr>
                <a:srgbClr val="FFFFFF"/>
              </a:buClr>
              <a:buSzPts val="3800"/>
              <a:buNone/>
              <a:defRPr sz="3800">
                <a:solidFill>
                  <a:srgbClr val="FFFFFF"/>
                </a:solidFill>
              </a:defRPr>
            </a:lvl6pPr>
            <a:lvl7pPr lvl="6" rtl="0" algn="ctr">
              <a:spcBef>
                <a:spcPts val="0"/>
              </a:spcBef>
              <a:spcAft>
                <a:spcPts val="0"/>
              </a:spcAft>
              <a:buClr>
                <a:srgbClr val="FFFFFF"/>
              </a:buClr>
              <a:buSzPts val="3800"/>
              <a:buNone/>
              <a:defRPr sz="3800">
                <a:solidFill>
                  <a:srgbClr val="FFFFFF"/>
                </a:solidFill>
              </a:defRPr>
            </a:lvl7pPr>
            <a:lvl8pPr lvl="7" rtl="0" algn="ctr">
              <a:spcBef>
                <a:spcPts val="0"/>
              </a:spcBef>
              <a:spcAft>
                <a:spcPts val="0"/>
              </a:spcAft>
              <a:buClr>
                <a:srgbClr val="FFFFFF"/>
              </a:buClr>
              <a:buSzPts val="3800"/>
              <a:buNone/>
              <a:defRPr sz="3800">
                <a:solidFill>
                  <a:srgbClr val="FFFFFF"/>
                </a:solidFill>
              </a:defRPr>
            </a:lvl8pPr>
            <a:lvl9pPr lvl="8" rtl="0" algn="ctr">
              <a:spcBef>
                <a:spcPts val="0"/>
              </a:spcBef>
              <a:spcAft>
                <a:spcPts val="0"/>
              </a:spcAft>
              <a:buClr>
                <a:srgbClr val="FFFFFF"/>
              </a:buClr>
              <a:buSzPts val="3800"/>
              <a:buNone/>
              <a:defRPr sz="3800">
                <a:solidFill>
                  <a:srgbClr val="FFFFFF"/>
                </a:solidFill>
              </a:defRPr>
            </a:lvl9pPr>
          </a:lstStyle>
          <a:p/>
        </p:txBody>
      </p:sp>
      <p:sp>
        <p:nvSpPr>
          <p:cNvPr id="1357" name="Google Shape;1357;p253"/>
          <p:cNvSpPr txBox="1"/>
          <p:nvPr>
            <p:ph idx="1" type="subTitle"/>
          </p:nvPr>
        </p:nvSpPr>
        <p:spPr>
          <a:xfrm>
            <a:off x="46444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rgbClr val="FFFFFF"/>
              </a:buClr>
              <a:buSzPts val="1800"/>
              <a:buNone/>
              <a:defRPr sz="1600">
                <a:solidFill>
                  <a:srgbClr val="FFFFFF"/>
                </a:solidFill>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358" name="Google Shape;1358;p253"/>
          <p:cNvSpPr/>
          <p:nvPr/>
        </p:nvSpPr>
        <p:spPr>
          <a:xfrm>
            <a:off x="-62997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9" name="Google Shape;1359;p253"/>
          <p:cNvSpPr/>
          <p:nvPr>
            <p:ph idx="2" type="pic"/>
          </p:nvPr>
        </p:nvSpPr>
        <p:spPr>
          <a:xfrm>
            <a:off x="1230625" y="1651275"/>
            <a:ext cx="2415000" cy="2415000"/>
          </a:xfrm>
          <a:prstGeom prst="rect">
            <a:avLst/>
          </a:prstGeom>
          <a:noFill/>
          <a:ln>
            <a:noFill/>
          </a:ln>
        </p:spPr>
      </p:sp>
    </p:spTree>
  </p:cSld>
  <p:clrMapOvr>
    <a:masterClrMapping/>
  </p:clrMapOvr>
</p:sldLayout>
</file>

<file path=ppt/slideLayouts/slideLayout2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1">
  <p:cSld name="CUSTOM_11_1_1">
    <p:bg>
      <p:bgPr>
        <a:solidFill>
          <a:schemeClr val="dk2"/>
        </a:solidFill>
      </p:bgPr>
    </p:bg>
    <p:spTree>
      <p:nvGrpSpPr>
        <p:cNvPr id="1360" name="Shape 1360"/>
        <p:cNvGrpSpPr/>
        <p:nvPr/>
      </p:nvGrpSpPr>
      <p:grpSpPr>
        <a:xfrm>
          <a:off x="0" y="0"/>
          <a:ext cx="0" cy="0"/>
          <a:chOff x="0" y="0"/>
          <a:chExt cx="0" cy="0"/>
        </a:xfrm>
      </p:grpSpPr>
      <p:sp>
        <p:nvSpPr>
          <p:cNvPr id="1361" name="Google Shape;1361;p254"/>
          <p:cNvSpPr/>
          <p:nvPr/>
        </p:nvSpPr>
        <p:spPr>
          <a:xfrm flipH="1">
            <a:off x="386582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2" name="Google Shape;1362;p254"/>
          <p:cNvSpPr txBox="1"/>
          <p:nvPr>
            <p:ph type="title"/>
          </p:nvPr>
        </p:nvSpPr>
        <p:spPr>
          <a:xfrm>
            <a:off x="7430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3800"/>
              <a:buNone/>
              <a:defRPr sz="4700">
                <a:solidFill>
                  <a:schemeClr val="accent1"/>
                </a:solidFill>
              </a:defRPr>
            </a:lvl1pPr>
            <a:lvl2pPr lvl="1" rtl="0" algn="ctr">
              <a:spcBef>
                <a:spcPts val="0"/>
              </a:spcBef>
              <a:spcAft>
                <a:spcPts val="0"/>
              </a:spcAft>
              <a:buClr>
                <a:schemeClr val="accent1"/>
              </a:buClr>
              <a:buSzPts val="3800"/>
              <a:buNone/>
              <a:defRPr sz="3800">
                <a:solidFill>
                  <a:schemeClr val="accent1"/>
                </a:solidFill>
              </a:defRPr>
            </a:lvl2pPr>
            <a:lvl3pPr lvl="2" rtl="0" algn="ctr">
              <a:spcBef>
                <a:spcPts val="0"/>
              </a:spcBef>
              <a:spcAft>
                <a:spcPts val="0"/>
              </a:spcAft>
              <a:buClr>
                <a:schemeClr val="accent1"/>
              </a:buClr>
              <a:buSzPts val="3800"/>
              <a:buNone/>
              <a:defRPr sz="3800">
                <a:solidFill>
                  <a:schemeClr val="accent1"/>
                </a:solidFill>
              </a:defRPr>
            </a:lvl3pPr>
            <a:lvl4pPr lvl="3" rtl="0" algn="ctr">
              <a:spcBef>
                <a:spcPts val="0"/>
              </a:spcBef>
              <a:spcAft>
                <a:spcPts val="0"/>
              </a:spcAft>
              <a:buClr>
                <a:schemeClr val="accent1"/>
              </a:buClr>
              <a:buSzPts val="3800"/>
              <a:buNone/>
              <a:defRPr sz="3800">
                <a:solidFill>
                  <a:schemeClr val="accent1"/>
                </a:solidFill>
              </a:defRPr>
            </a:lvl4pPr>
            <a:lvl5pPr lvl="4" rtl="0" algn="ctr">
              <a:spcBef>
                <a:spcPts val="0"/>
              </a:spcBef>
              <a:spcAft>
                <a:spcPts val="0"/>
              </a:spcAft>
              <a:buClr>
                <a:schemeClr val="accent1"/>
              </a:buClr>
              <a:buSzPts val="3800"/>
              <a:buNone/>
              <a:defRPr sz="3800">
                <a:solidFill>
                  <a:schemeClr val="accent1"/>
                </a:solidFill>
              </a:defRPr>
            </a:lvl5pPr>
            <a:lvl6pPr lvl="5" rtl="0" algn="ctr">
              <a:spcBef>
                <a:spcPts val="0"/>
              </a:spcBef>
              <a:spcAft>
                <a:spcPts val="0"/>
              </a:spcAft>
              <a:buClr>
                <a:schemeClr val="accent1"/>
              </a:buClr>
              <a:buSzPts val="3800"/>
              <a:buNone/>
              <a:defRPr sz="3800">
                <a:solidFill>
                  <a:schemeClr val="accent1"/>
                </a:solidFill>
              </a:defRPr>
            </a:lvl6pPr>
            <a:lvl7pPr lvl="6" rtl="0" algn="ctr">
              <a:spcBef>
                <a:spcPts val="0"/>
              </a:spcBef>
              <a:spcAft>
                <a:spcPts val="0"/>
              </a:spcAft>
              <a:buClr>
                <a:schemeClr val="accent1"/>
              </a:buClr>
              <a:buSzPts val="3800"/>
              <a:buNone/>
              <a:defRPr sz="3800">
                <a:solidFill>
                  <a:schemeClr val="accent1"/>
                </a:solidFill>
              </a:defRPr>
            </a:lvl7pPr>
            <a:lvl8pPr lvl="7" rtl="0" algn="ctr">
              <a:spcBef>
                <a:spcPts val="0"/>
              </a:spcBef>
              <a:spcAft>
                <a:spcPts val="0"/>
              </a:spcAft>
              <a:buClr>
                <a:schemeClr val="accent1"/>
              </a:buClr>
              <a:buSzPts val="3800"/>
              <a:buNone/>
              <a:defRPr sz="3800">
                <a:solidFill>
                  <a:schemeClr val="accent1"/>
                </a:solidFill>
              </a:defRPr>
            </a:lvl8pPr>
            <a:lvl9pPr lvl="8" rtl="0" algn="ctr">
              <a:spcBef>
                <a:spcPts val="0"/>
              </a:spcBef>
              <a:spcAft>
                <a:spcPts val="0"/>
              </a:spcAft>
              <a:buClr>
                <a:schemeClr val="accent1"/>
              </a:buClr>
              <a:buSzPts val="3800"/>
              <a:buNone/>
              <a:defRPr sz="3800">
                <a:solidFill>
                  <a:schemeClr val="accent1"/>
                </a:solidFill>
              </a:defRPr>
            </a:lvl9pPr>
          </a:lstStyle>
          <a:p/>
        </p:txBody>
      </p:sp>
      <p:sp>
        <p:nvSpPr>
          <p:cNvPr id="1363" name="Google Shape;1363;p254"/>
          <p:cNvSpPr txBox="1"/>
          <p:nvPr>
            <p:ph idx="1" type="subTitle"/>
          </p:nvPr>
        </p:nvSpPr>
        <p:spPr>
          <a:xfrm>
            <a:off x="7582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800"/>
              <a:buNone/>
              <a:defRPr sz="1600">
                <a:solidFill>
                  <a:schemeClr val="accent1"/>
                </a:solidFill>
              </a:defRPr>
            </a:lvl1pPr>
            <a:lvl2pPr lvl="1" rtl="0">
              <a:spcBef>
                <a:spcPts val="0"/>
              </a:spcBef>
              <a:spcAft>
                <a:spcPts val="0"/>
              </a:spcAft>
              <a:buClr>
                <a:schemeClr val="accent1"/>
              </a:buClr>
              <a:buSzPts val="1400"/>
              <a:buNone/>
              <a:defRPr>
                <a:solidFill>
                  <a:schemeClr val="accent1"/>
                </a:solidFill>
              </a:defRPr>
            </a:lvl2pPr>
            <a:lvl3pPr lvl="2" rtl="0">
              <a:spcBef>
                <a:spcPts val="1600"/>
              </a:spcBef>
              <a:spcAft>
                <a:spcPts val="0"/>
              </a:spcAft>
              <a:buClr>
                <a:schemeClr val="accent1"/>
              </a:buClr>
              <a:buSzPts val="1400"/>
              <a:buNone/>
              <a:defRPr>
                <a:solidFill>
                  <a:schemeClr val="accent1"/>
                </a:solidFill>
              </a:defRPr>
            </a:lvl3pPr>
            <a:lvl4pPr lvl="3" rtl="0">
              <a:spcBef>
                <a:spcPts val="1600"/>
              </a:spcBef>
              <a:spcAft>
                <a:spcPts val="0"/>
              </a:spcAft>
              <a:buClr>
                <a:schemeClr val="accent1"/>
              </a:buClr>
              <a:buSzPts val="1400"/>
              <a:buNone/>
              <a:defRPr>
                <a:solidFill>
                  <a:schemeClr val="accent1"/>
                </a:solidFill>
              </a:defRPr>
            </a:lvl4pPr>
            <a:lvl5pPr lvl="4" rtl="0">
              <a:spcBef>
                <a:spcPts val="1600"/>
              </a:spcBef>
              <a:spcAft>
                <a:spcPts val="0"/>
              </a:spcAft>
              <a:buClr>
                <a:schemeClr val="accent1"/>
              </a:buClr>
              <a:buSzPts val="1400"/>
              <a:buNone/>
              <a:defRPr>
                <a:solidFill>
                  <a:schemeClr val="accent1"/>
                </a:solidFill>
              </a:defRPr>
            </a:lvl5pPr>
            <a:lvl6pPr lvl="5" rtl="0">
              <a:spcBef>
                <a:spcPts val="1600"/>
              </a:spcBef>
              <a:spcAft>
                <a:spcPts val="0"/>
              </a:spcAft>
              <a:buClr>
                <a:schemeClr val="accent1"/>
              </a:buClr>
              <a:buSzPts val="1400"/>
              <a:buNone/>
              <a:defRPr>
                <a:solidFill>
                  <a:schemeClr val="accent1"/>
                </a:solidFill>
              </a:defRPr>
            </a:lvl6pPr>
            <a:lvl7pPr lvl="6" rtl="0">
              <a:spcBef>
                <a:spcPts val="1600"/>
              </a:spcBef>
              <a:spcAft>
                <a:spcPts val="0"/>
              </a:spcAft>
              <a:buClr>
                <a:schemeClr val="accent1"/>
              </a:buClr>
              <a:buSzPts val="1400"/>
              <a:buNone/>
              <a:defRPr>
                <a:solidFill>
                  <a:schemeClr val="accent1"/>
                </a:solidFill>
              </a:defRPr>
            </a:lvl7pPr>
            <a:lvl8pPr lvl="7" rtl="0">
              <a:spcBef>
                <a:spcPts val="1600"/>
              </a:spcBef>
              <a:spcAft>
                <a:spcPts val="0"/>
              </a:spcAft>
              <a:buClr>
                <a:schemeClr val="accent1"/>
              </a:buClr>
              <a:buSzPts val="1400"/>
              <a:buNone/>
              <a:defRPr>
                <a:solidFill>
                  <a:schemeClr val="accent1"/>
                </a:solidFill>
              </a:defRPr>
            </a:lvl8pPr>
            <a:lvl9pPr lvl="8" rtl="0">
              <a:spcBef>
                <a:spcPts val="1600"/>
              </a:spcBef>
              <a:spcAft>
                <a:spcPts val="1600"/>
              </a:spcAft>
              <a:buClr>
                <a:schemeClr val="accent1"/>
              </a:buClr>
              <a:buSzPts val="1400"/>
              <a:buNone/>
              <a:defRPr>
                <a:solidFill>
                  <a:schemeClr val="accent1"/>
                </a:solidFill>
              </a:defRPr>
            </a:lvl9pPr>
          </a:lstStyle>
          <a:p/>
        </p:txBody>
      </p:sp>
      <p:sp>
        <p:nvSpPr>
          <p:cNvPr id="1364" name="Google Shape;1364;p254"/>
          <p:cNvSpPr/>
          <p:nvPr>
            <p:ph idx="2" type="pic"/>
          </p:nvPr>
        </p:nvSpPr>
        <p:spPr>
          <a:xfrm>
            <a:off x="5430375" y="1651275"/>
            <a:ext cx="2415000" cy="2415000"/>
          </a:xfrm>
          <a:prstGeom prst="rect">
            <a:avLst/>
          </a:prstGeom>
          <a:noFill/>
          <a:ln>
            <a:noFill/>
          </a:ln>
        </p:spPr>
      </p:sp>
    </p:spTree>
  </p:cSld>
  <p:clrMapOvr>
    <a:masterClrMapping/>
  </p:clrMapOvr>
</p:sldLayout>
</file>

<file path=ppt/slideLayouts/slideLayout2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1365" name="Shape 1365"/>
        <p:cNvGrpSpPr/>
        <p:nvPr/>
      </p:nvGrpSpPr>
      <p:grpSpPr>
        <a:xfrm>
          <a:off x="0" y="0"/>
          <a:ext cx="0" cy="0"/>
          <a:chOff x="0" y="0"/>
          <a:chExt cx="0" cy="0"/>
        </a:xfrm>
      </p:grpSpPr>
      <p:sp>
        <p:nvSpPr>
          <p:cNvPr id="1366" name="Google Shape;1366;p255"/>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7" name="Google Shape;1367;p255"/>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8" name="Google Shape;1368;p255"/>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9" name="Google Shape;1369;p25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370" name="Google Shape;1370;p255"/>
          <p:cNvSpPr txBox="1"/>
          <p:nvPr>
            <p:ph idx="1" type="body"/>
          </p:nvPr>
        </p:nvSpPr>
        <p:spPr>
          <a:xfrm>
            <a:off x="720000" y="1451375"/>
            <a:ext cx="4500300" cy="31521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160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2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1371" name="Shape 1371"/>
        <p:cNvGrpSpPr/>
        <p:nvPr/>
      </p:nvGrpSpPr>
      <p:grpSpPr>
        <a:xfrm>
          <a:off x="0" y="0"/>
          <a:ext cx="0" cy="0"/>
          <a:chOff x="0" y="0"/>
          <a:chExt cx="0" cy="0"/>
        </a:xfrm>
      </p:grpSpPr>
      <p:sp>
        <p:nvSpPr>
          <p:cNvPr id="1372" name="Google Shape;1372;p256"/>
          <p:cNvSpPr/>
          <p:nvPr/>
        </p:nvSpPr>
        <p:spPr>
          <a:xfrm>
            <a:off x="4966040" y="165035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1373" name="Google Shape;1373;p256"/>
          <p:cNvSpPr/>
          <p:nvPr/>
        </p:nvSpPr>
        <p:spPr>
          <a:xfrm>
            <a:off x="2550" y="169160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1374" name="Google Shape;1374;p25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5" name="Google Shape;1375;p25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6" name="Google Shape;1376;p25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7" name="Google Shape;1377;p25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2"/>
              </a:buClr>
              <a:buSzPts val="2800"/>
              <a:buNone/>
              <a:defRPr>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378" name="Google Shape;1378;p256"/>
          <p:cNvSpPr txBox="1"/>
          <p:nvPr>
            <p:ph idx="1" type="subTitle"/>
          </p:nvPr>
        </p:nvSpPr>
        <p:spPr>
          <a:xfrm>
            <a:off x="12760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379" name="Google Shape;1379;p256"/>
          <p:cNvSpPr txBox="1"/>
          <p:nvPr>
            <p:ph idx="2" type="subTitle"/>
          </p:nvPr>
        </p:nvSpPr>
        <p:spPr>
          <a:xfrm>
            <a:off x="53167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380" name="Google Shape;1380;p256"/>
          <p:cNvSpPr txBox="1"/>
          <p:nvPr>
            <p:ph idx="3" type="subTitle"/>
          </p:nvPr>
        </p:nvSpPr>
        <p:spPr>
          <a:xfrm>
            <a:off x="1276100" y="3197550"/>
            <a:ext cx="2561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381" name="Google Shape;1381;p256"/>
          <p:cNvSpPr txBox="1"/>
          <p:nvPr>
            <p:ph idx="4" type="subTitle"/>
          </p:nvPr>
        </p:nvSpPr>
        <p:spPr>
          <a:xfrm>
            <a:off x="5316750" y="3193775"/>
            <a:ext cx="2561700" cy="324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Tree>
  </p:cSld>
  <p:clrMapOvr>
    <a:masterClrMapping/>
  </p:clrMapOvr>
</p:sldLayout>
</file>

<file path=ppt/slideLayouts/slideLayout2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382" name="Shape 1382"/>
        <p:cNvGrpSpPr/>
        <p:nvPr/>
      </p:nvGrpSpPr>
      <p:grpSpPr>
        <a:xfrm>
          <a:off x="0" y="0"/>
          <a:ext cx="0" cy="0"/>
          <a:chOff x="0" y="0"/>
          <a:chExt cx="0" cy="0"/>
        </a:xfrm>
      </p:grpSpPr>
      <p:pic>
        <p:nvPicPr>
          <p:cNvPr id="1383" name="Google Shape;1383;p257"/>
          <p:cNvPicPr preferRelativeResize="0"/>
          <p:nvPr/>
        </p:nvPicPr>
        <p:blipFill rotWithShape="1">
          <a:blip r:embed="rId2">
            <a:alphaModFix amt="14000"/>
          </a:blip>
          <a:srcRect b="12010" l="0" r="13985" t="0"/>
          <a:stretch/>
        </p:blipFill>
        <p:spPr>
          <a:xfrm>
            <a:off x="6271375" y="2204875"/>
            <a:ext cx="2872625" cy="2938625"/>
          </a:xfrm>
          <a:prstGeom prst="rect">
            <a:avLst/>
          </a:prstGeom>
          <a:noFill/>
          <a:ln>
            <a:noFill/>
          </a:ln>
        </p:spPr>
      </p:pic>
      <p:sp>
        <p:nvSpPr>
          <p:cNvPr id="1384" name="Google Shape;1384;p25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385" name="Google Shape;1385;p257"/>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6" name="Google Shape;1386;p257"/>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7" name="Google Shape;1387;p257"/>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388" name="Google Shape;1388;p257"/>
          <p:cNvPicPr preferRelativeResize="0"/>
          <p:nvPr/>
        </p:nvPicPr>
        <p:blipFill>
          <a:blip r:embed="rId3">
            <a:alphaModFix amt="29000"/>
          </a:blip>
          <a:stretch>
            <a:fillRect/>
          </a:stretch>
        </p:blipFill>
        <p:spPr>
          <a:xfrm flipH="1">
            <a:off x="8677620" y="2003005"/>
            <a:ext cx="305350" cy="1003350"/>
          </a:xfrm>
          <a:prstGeom prst="rect">
            <a:avLst/>
          </a:prstGeom>
          <a:noFill/>
          <a:ln>
            <a:noFill/>
          </a:ln>
        </p:spPr>
      </p:pic>
    </p:spTree>
  </p:cSld>
  <p:clrMapOvr>
    <a:masterClrMapping/>
  </p:clrMapOvr>
</p:sldLayout>
</file>

<file path=ppt/slideLayouts/slideLayout2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1">
  <p:cSld name="ONE_COLUMN_TEXT_1">
    <p:spTree>
      <p:nvGrpSpPr>
        <p:cNvPr id="1389" name="Shape 1389"/>
        <p:cNvGrpSpPr/>
        <p:nvPr/>
      </p:nvGrpSpPr>
      <p:grpSpPr>
        <a:xfrm>
          <a:off x="0" y="0"/>
          <a:ext cx="0" cy="0"/>
          <a:chOff x="0" y="0"/>
          <a:chExt cx="0" cy="0"/>
        </a:xfrm>
      </p:grpSpPr>
      <p:sp>
        <p:nvSpPr>
          <p:cNvPr id="1390" name="Google Shape;1390;p258"/>
          <p:cNvSpPr txBox="1"/>
          <p:nvPr>
            <p:ph idx="1" type="body"/>
          </p:nvPr>
        </p:nvSpPr>
        <p:spPr>
          <a:xfrm>
            <a:off x="720000" y="13896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391" name="Google Shape;1391;p25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1">
  <p:cSld name="SECTION_TITLE_AND_DESCRIPTION_1">
    <p:spTree>
      <p:nvGrpSpPr>
        <p:cNvPr id="1392" name="Shape 1392"/>
        <p:cNvGrpSpPr/>
        <p:nvPr/>
      </p:nvGrpSpPr>
      <p:grpSpPr>
        <a:xfrm>
          <a:off x="0" y="0"/>
          <a:ext cx="0" cy="0"/>
          <a:chOff x="0" y="0"/>
          <a:chExt cx="0" cy="0"/>
        </a:xfrm>
      </p:grpSpPr>
      <p:sp>
        <p:nvSpPr>
          <p:cNvPr id="1393" name="Google Shape;1393;p259"/>
          <p:cNvSpPr/>
          <p:nvPr/>
        </p:nvSpPr>
        <p:spPr>
          <a:xfrm>
            <a:off x="4572000" y="-125"/>
            <a:ext cx="4572000" cy="514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4" name="Google Shape;1394;p259"/>
          <p:cNvSpPr txBox="1"/>
          <p:nvPr>
            <p:ph type="title"/>
          </p:nvPr>
        </p:nvSpPr>
        <p:spPr>
          <a:xfrm>
            <a:off x="443835" y="1328465"/>
            <a:ext cx="3590700" cy="1482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395" name="Google Shape;1395;p259"/>
          <p:cNvSpPr txBox="1"/>
          <p:nvPr>
            <p:ph idx="1" type="subTitle"/>
          </p:nvPr>
        </p:nvSpPr>
        <p:spPr>
          <a:xfrm>
            <a:off x="443835" y="2936385"/>
            <a:ext cx="3590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396" name="Google Shape;1396;p259"/>
          <p:cNvSpPr txBox="1"/>
          <p:nvPr>
            <p:ph idx="2" type="subTitle"/>
          </p:nvPr>
        </p:nvSpPr>
        <p:spPr>
          <a:xfrm>
            <a:off x="482010" y="1101845"/>
            <a:ext cx="3590700" cy="423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rgbClr val="717171"/>
              </a:buClr>
              <a:buSzPts val="1100"/>
              <a:buNone/>
              <a:defRPr sz="1100">
                <a:solidFill>
                  <a:srgbClr val="717171"/>
                </a:solidFill>
              </a:defRPr>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397" name="Google Shape;1397;p259"/>
          <p:cNvSpPr/>
          <p:nvPr>
            <p:ph idx="3" type="pic"/>
          </p:nvPr>
        </p:nvSpPr>
        <p:spPr>
          <a:xfrm>
            <a:off x="4865250" y="677725"/>
            <a:ext cx="3985500" cy="3985500"/>
          </a:xfrm>
          <a:prstGeom prst="rect">
            <a:avLst/>
          </a:prstGeom>
          <a:noFill/>
          <a:ln>
            <a:noFill/>
          </a:ln>
        </p:spPr>
      </p:sp>
    </p:spTree>
  </p:cSld>
  <p:clrMapOvr>
    <a:masterClrMapping/>
  </p:clrMapOvr>
</p:sldLayout>
</file>

<file path=ppt/slideLayouts/slideLayout2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right">
  <p:cSld name="CUSTOM_3">
    <p:spTree>
      <p:nvGrpSpPr>
        <p:cNvPr id="1398" name="Shape 1398"/>
        <p:cNvGrpSpPr/>
        <p:nvPr/>
      </p:nvGrpSpPr>
      <p:grpSpPr>
        <a:xfrm>
          <a:off x="0" y="0"/>
          <a:ext cx="0" cy="0"/>
          <a:chOff x="0" y="0"/>
          <a:chExt cx="0" cy="0"/>
        </a:xfrm>
      </p:grpSpPr>
      <p:pic>
        <p:nvPicPr>
          <p:cNvPr id="1399" name="Google Shape;1399;p260"/>
          <p:cNvPicPr preferRelativeResize="0"/>
          <p:nvPr/>
        </p:nvPicPr>
        <p:blipFill rotWithShape="1">
          <a:blip r:embed="rId2">
            <a:alphaModFix amt="25000"/>
          </a:blip>
          <a:srcRect b="12010" l="0" r="13985" t="0"/>
          <a:stretch/>
        </p:blipFill>
        <p:spPr>
          <a:xfrm rot="10800000">
            <a:off x="0" y="1"/>
            <a:ext cx="3340325" cy="3417074"/>
          </a:xfrm>
          <a:prstGeom prst="rect">
            <a:avLst/>
          </a:prstGeom>
          <a:noFill/>
          <a:ln>
            <a:noFill/>
          </a:ln>
        </p:spPr>
      </p:pic>
      <p:sp>
        <p:nvSpPr>
          <p:cNvPr id="1400" name="Google Shape;1400;p26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401" name="Google Shape;1401;p260"/>
          <p:cNvSpPr txBox="1"/>
          <p:nvPr>
            <p:ph idx="1" type="subTitle"/>
          </p:nvPr>
        </p:nvSpPr>
        <p:spPr>
          <a:xfrm>
            <a:off x="763575" y="1161125"/>
            <a:ext cx="6588900" cy="957900"/>
          </a:xfrm>
          <a:prstGeom prst="rect">
            <a:avLst/>
          </a:prstGeom>
        </p:spPr>
        <p:txBody>
          <a:bodyPr anchorCtr="0" anchor="ctr"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pic>
        <p:nvPicPr>
          <p:cNvPr id="1402" name="Google Shape;1402;p260"/>
          <p:cNvPicPr preferRelativeResize="0"/>
          <p:nvPr/>
        </p:nvPicPr>
        <p:blipFill>
          <a:blip r:embed="rId3">
            <a:alphaModFix amt="29000"/>
          </a:blip>
          <a:stretch>
            <a:fillRect/>
          </a:stretch>
        </p:blipFill>
        <p:spPr>
          <a:xfrm flipH="1">
            <a:off x="149050" y="2721095"/>
            <a:ext cx="273050" cy="897200"/>
          </a:xfrm>
          <a:prstGeom prst="rect">
            <a:avLst/>
          </a:prstGeom>
          <a:noFill/>
          <a:ln>
            <a:noFill/>
          </a:ln>
        </p:spPr>
      </p:pic>
    </p:spTree>
  </p:cSld>
  <p:clrMapOvr>
    <a:masterClrMapping/>
  </p:clrMapOvr>
</p:sldLayout>
</file>

<file path=ppt/slideLayouts/slideLayout2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p:cSld name="CUSTOM_5">
    <p:spTree>
      <p:nvGrpSpPr>
        <p:cNvPr id="1403" name="Shape 1403"/>
        <p:cNvGrpSpPr/>
        <p:nvPr/>
      </p:nvGrpSpPr>
      <p:grpSpPr>
        <a:xfrm>
          <a:off x="0" y="0"/>
          <a:ext cx="0" cy="0"/>
          <a:chOff x="0" y="0"/>
          <a:chExt cx="0" cy="0"/>
        </a:xfrm>
      </p:grpSpPr>
      <p:sp>
        <p:nvSpPr>
          <p:cNvPr id="1404" name="Google Shape;1404;p261"/>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5" name="Google Shape;1405;p261"/>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6" name="Google Shape;1406;p261"/>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7" name="Google Shape;1407;p261"/>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408" name="Google Shape;1408;p261"/>
          <p:cNvSpPr txBox="1"/>
          <p:nvPr>
            <p:ph idx="1" type="subTitle"/>
          </p:nvPr>
        </p:nvSpPr>
        <p:spPr>
          <a:xfrm>
            <a:off x="72000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09" name="Google Shape;1409;p261"/>
          <p:cNvSpPr txBox="1"/>
          <p:nvPr>
            <p:ph idx="2" type="subTitle"/>
          </p:nvPr>
        </p:nvSpPr>
        <p:spPr>
          <a:xfrm>
            <a:off x="72004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410" name="Google Shape;1410;p261"/>
          <p:cNvSpPr txBox="1"/>
          <p:nvPr>
            <p:ph idx="3" type="subTitle"/>
          </p:nvPr>
        </p:nvSpPr>
        <p:spPr>
          <a:xfrm>
            <a:off x="72000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11" name="Google Shape;1411;p261"/>
          <p:cNvSpPr txBox="1"/>
          <p:nvPr>
            <p:ph idx="4" type="subTitle"/>
          </p:nvPr>
        </p:nvSpPr>
        <p:spPr>
          <a:xfrm>
            <a:off x="72004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412" name="Google Shape;1412;p261"/>
          <p:cNvSpPr txBox="1"/>
          <p:nvPr>
            <p:ph idx="5" type="subTitle"/>
          </p:nvPr>
        </p:nvSpPr>
        <p:spPr>
          <a:xfrm>
            <a:off x="3444575"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13" name="Google Shape;1413;p261"/>
          <p:cNvSpPr txBox="1"/>
          <p:nvPr>
            <p:ph idx="6" type="subTitle"/>
          </p:nvPr>
        </p:nvSpPr>
        <p:spPr>
          <a:xfrm>
            <a:off x="3444619"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414" name="Google Shape;1414;p261"/>
          <p:cNvSpPr txBox="1"/>
          <p:nvPr>
            <p:ph idx="7" type="subTitle"/>
          </p:nvPr>
        </p:nvSpPr>
        <p:spPr>
          <a:xfrm>
            <a:off x="3444575"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15" name="Google Shape;1415;p261"/>
          <p:cNvSpPr txBox="1"/>
          <p:nvPr>
            <p:ph idx="8" type="subTitle"/>
          </p:nvPr>
        </p:nvSpPr>
        <p:spPr>
          <a:xfrm>
            <a:off x="3444619"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416" name="Google Shape;1416;p261"/>
          <p:cNvSpPr txBox="1"/>
          <p:nvPr>
            <p:ph idx="9" type="subTitle"/>
          </p:nvPr>
        </p:nvSpPr>
        <p:spPr>
          <a:xfrm>
            <a:off x="616915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17" name="Google Shape;1417;p261"/>
          <p:cNvSpPr txBox="1"/>
          <p:nvPr>
            <p:ph idx="13" type="subTitle"/>
          </p:nvPr>
        </p:nvSpPr>
        <p:spPr>
          <a:xfrm>
            <a:off x="616919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418" name="Google Shape;1418;p261"/>
          <p:cNvSpPr txBox="1"/>
          <p:nvPr>
            <p:ph idx="14" type="subTitle"/>
          </p:nvPr>
        </p:nvSpPr>
        <p:spPr>
          <a:xfrm>
            <a:off x="616915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19" name="Google Shape;1419;p261"/>
          <p:cNvSpPr txBox="1"/>
          <p:nvPr>
            <p:ph idx="15" type="subTitle"/>
          </p:nvPr>
        </p:nvSpPr>
        <p:spPr>
          <a:xfrm>
            <a:off x="616919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Tree>
  </p:cSld>
  <p:clrMapOvr>
    <a:masterClrMapping/>
  </p:clrMapOvr>
</p:sldLayout>
</file>

<file path=ppt/slideLayouts/slideLayout2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hree columns 1">
  <p:cSld name="CUSTOM_2_1">
    <p:spTree>
      <p:nvGrpSpPr>
        <p:cNvPr id="1420" name="Shape 1420"/>
        <p:cNvGrpSpPr/>
        <p:nvPr/>
      </p:nvGrpSpPr>
      <p:grpSpPr>
        <a:xfrm>
          <a:off x="0" y="0"/>
          <a:ext cx="0" cy="0"/>
          <a:chOff x="0" y="0"/>
          <a:chExt cx="0" cy="0"/>
        </a:xfrm>
      </p:grpSpPr>
      <p:sp>
        <p:nvSpPr>
          <p:cNvPr id="1421" name="Google Shape;1421;p262"/>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2" name="Google Shape;1422;p262"/>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3" name="Google Shape;1423;p262"/>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4" name="Google Shape;1424;p26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425" name="Google Shape;1425;p262"/>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426" name="Google Shape;1426;p262"/>
          <p:cNvSpPr txBox="1"/>
          <p:nvPr>
            <p:ph idx="2" type="subTitle"/>
          </p:nvPr>
        </p:nvSpPr>
        <p:spPr>
          <a:xfrm>
            <a:off x="72002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1427" name="Google Shape;1427;p262"/>
          <p:cNvSpPr txBox="1"/>
          <p:nvPr>
            <p:ph idx="3"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428" name="Google Shape;1428;p262"/>
          <p:cNvSpPr txBox="1"/>
          <p:nvPr>
            <p:ph idx="4" type="subTitle"/>
          </p:nvPr>
        </p:nvSpPr>
        <p:spPr>
          <a:xfrm>
            <a:off x="3379648"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1429" name="Google Shape;1429;p262"/>
          <p:cNvSpPr txBox="1"/>
          <p:nvPr>
            <p:ph idx="5" type="subTitle"/>
          </p:nvPr>
        </p:nvSpPr>
        <p:spPr>
          <a:xfrm>
            <a:off x="603927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430" name="Google Shape;1430;p262"/>
          <p:cNvSpPr txBox="1"/>
          <p:nvPr>
            <p:ph idx="6" type="subTitle"/>
          </p:nvPr>
        </p:nvSpPr>
        <p:spPr>
          <a:xfrm>
            <a:off x="603927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Tree>
  </p:cSld>
  <p:clrMapOvr>
    <a:masterClrMapping/>
  </p:clrMapOvr>
</p:sldLayout>
</file>

<file path=ppt/slideLayouts/slideLayout2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2">
  <p:cSld name="BIG_NUMBER_1_2">
    <p:bg>
      <p:bgPr>
        <a:solidFill>
          <a:schemeClr val="accent1"/>
        </a:solidFill>
      </p:bgPr>
    </p:bg>
    <p:spTree>
      <p:nvGrpSpPr>
        <p:cNvPr id="1431" name="Shape 1431"/>
        <p:cNvGrpSpPr/>
        <p:nvPr/>
      </p:nvGrpSpPr>
      <p:grpSpPr>
        <a:xfrm>
          <a:off x="0" y="0"/>
          <a:ext cx="0" cy="0"/>
          <a:chOff x="0" y="0"/>
          <a:chExt cx="0" cy="0"/>
        </a:xfrm>
      </p:grpSpPr>
      <p:sp>
        <p:nvSpPr>
          <p:cNvPr id="1432" name="Google Shape;1432;p263"/>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rgbClr val="FFFFFF"/>
              </a:buClr>
              <a:buSzPts val="12000"/>
              <a:buNone/>
              <a:defRPr sz="10000">
                <a:solidFill>
                  <a:srgbClr val="FFFFFF"/>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433" name="Google Shape;1433;p263"/>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lgn="ctr">
              <a:spcBef>
                <a:spcPts val="1600"/>
              </a:spcBef>
              <a:spcAft>
                <a:spcPts val="0"/>
              </a:spcAft>
              <a:buClr>
                <a:srgbClr val="FFFFFF"/>
              </a:buClr>
              <a:buSzPts val="1400"/>
              <a:buNone/>
              <a:defRPr>
                <a:solidFill>
                  <a:srgbClr val="FFFFFF"/>
                </a:solidFill>
              </a:defRPr>
            </a:lvl2pPr>
            <a:lvl3pPr lvl="2" rtl="0" algn="ctr">
              <a:spcBef>
                <a:spcPts val="1600"/>
              </a:spcBef>
              <a:spcAft>
                <a:spcPts val="0"/>
              </a:spcAft>
              <a:buClr>
                <a:srgbClr val="FFFFFF"/>
              </a:buClr>
              <a:buSzPts val="1400"/>
              <a:buNone/>
              <a:defRPr>
                <a:solidFill>
                  <a:srgbClr val="FFFFFF"/>
                </a:solidFill>
              </a:defRPr>
            </a:lvl3pPr>
            <a:lvl4pPr lvl="3" rtl="0" algn="ctr">
              <a:spcBef>
                <a:spcPts val="1600"/>
              </a:spcBef>
              <a:spcAft>
                <a:spcPts val="0"/>
              </a:spcAft>
              <a:buClr>
                <a:srgbClr val="FFFFFF"/>
              </a:buClr>
              <a:buSzPts val="1400"/>
              <a:buNone/>
              <a:defRPr>
                <a:solidFill>
                  <a:srgbClr val="FFFFFF"/>
                </a:solidFill>
              </a:defRPr>
            </a:lvl4pPr>
            <a:lvl5pPr lvl="4" rtl="0" algn="ctr">
              <a:spcBef>
                <a:spcPts val="1600"/>
              </a:spcBef>
              <a:spcAft>
                <a:spcPts val="0"/>
              </a:spcAft>
              <a:buClr>
                <a:srgbClr val="FFFFFF"/>
              </a:buClr>
              <a:buSzPts val="1400"/>
              <a:buNone/>
              <a:defRPr>
                <a:solidFill>
                  <a:srgbClr val="FFFFFF"/>
                </a:solidFill>
              </a:defRPr>
            </a:lvl5pPr>
            <a:lvl6pPr lvl="5" rtl="0" algn="ctr">
              <a:spcBef>
                <a:spcPts val="1600"/>
              </a:spcBef>
              <a:spcAft>
                <a:spcPts val="0"/>
              </a:spcAft>
              <a:buClr>
                <a:srgbClr val="FFFFFF"/>
              </a:buClr>
              <a:buSzPts val="1400"/>
              <a:buNone/>
              <a:defRPr>
                <a:solidFill>
                  <a:srgbClr val="FFFFFF"/>
                </a:solidFill>
              </a:defRPr>
            </a:lvl6pPr>
            <a:lvl7pPr lvl="6" rtl="0" algn="ctr">
              <a:spcBef>
                <a:spcPts val="1600"/>
              </a:spcBef>
              <a:spcAft>
                <a:spcPts val="0"/>
              </a:spcAft>
              <a:buClr>
                <a:srgbClr val="FFFFFF"/>
              </a:buClr>
              <a:buSzPts val="1400"/>
              <a:buNone/>
              <a:defRPr>
                <a:solidFill>
                  <a:srgbClr val="FFFFFF"/>
                </a:solidFill>
              </a:defRPr>
            </a:lvl7pPr>
            <a:lvl8pPr lvl="7" rtl="0" algn="ctr">
              <a:spcBef>
                <a:spcPts val="1600"/>
              </a:spcBef>
              <a:spcAft>
                <a:spcPts val="0"/>
              </a:spcAft>
              <a:buClr>
                <a:srgbClr val="FFFFFF"/>
              </a:buClr>
              <a:buSzPts val="1400"/>
              <a:buNone/>
              <a:defRPr>
                <a:solidFill>
                  <a:srgbClr val="FFFFFF"/>
                </a:solidFill>
              </a:defRPr>
            </a:lvl8pPr>
            <a:lvl9pPr lvl="8" rtl="0" algn="ctr">
              <a:spcBef>
                <a:spcPts val="1600"/>
              </a:spcBef>
              <a:spcAft>
                <a:spcPts val="1600"/>
              </a:spcAft>
              <a:buClr>
                <a:srgbClr val="FFFFFF"/>
              </a:buClr>
              <a:buSzPts val="1400"/>
              <a:buNone/>
              <a:defRPr>
                <a:solidFill>
                  <a:srgbClr val="FFFFFF"/>
                </a:solidFill>
              </a:defRPr>
            </a:lvl9pPr>
          </a:lstStyle>
          <a:p/>
        </p:txBody>
      </p:sp>
    </p:spTree>
  </p:cSld>
  <p:clrMapOvr>
    <a:masterClrMapping/>
  </p:clrMapOvr>
</p:sldLayout>
</file>

<file path=ppt/slideLayouts/slideLayout2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p:cSld name="BIG_NUMBER_1_1_1">
    <p:bg>
      <p:bgPr>
        <a:solidFill>
          <a:schemeClr val="dk2"/>
        </a:solidFill>
      </p:bgPr>
    </p:bg>
    <p:spTree>
      <p:nvGrpSpPr>
        <p:cNvPr id="1434" name="Shape 1434"/>
        <p:cNvGrpSpPr/>
        <p:nvPr/>
      </p:nvGrpSpPr>
      <p:grpSpPr>
        <a:xfrm>
          <a:off x="0" y="0"/>
          <a:ext cx="0" cy="0"/>
          <a:chOff x="0" y="0"/>
          <a:chExt cx="0" cy="0"/>
        </a:xfrm>
      </p:grpSpPr>
      <p:sp>
        <p:nvSpPr>
          <p:cNvPr id="1435" name="Google Shape;1435;p264"/>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12000"/>
              <a:buNone/>
              <a:defRPr sz="10000">
                <a:solidFill>
                  <a:schemeClr val="accent1"/>
                </a:solidFill>
              </a:defRPr>
            </a:lvl1pPr>
            <a:lvl2pPr lvl="1" rtl="0" algn="ctr">
              <a:spcBef>
                <a:spcPts val="0"/>
              </a:spcBef>
              <a:spcAft>
                <a:spcPts val="0"/>
              </a:spcAft>
              <a:buClr>
                <a:schemeClr val="accent1"/>
              </a:buClr>
              <a:buSzPts val="12000"/>
              <a:buNone/>
              <a:defRPr sz="12000">
                <a:solidFill>
                  <a:schemeClr val="accent1"/>
                </a:solidFill>
              </a:defRPr>
            </a:lvl2pPr>
            <a:lvl3pPr lvl="2" rtl="0" algn="ctr">
              <a:spcBef>
                <a:spcPts val="0"/>
              </a:spcBef>
              <a:spcAft>
                <a:spcPts val="0"/>
              </a:spcAft>
              <a:buClr>
                <a:schemeClr val="accent1"/>
              </a:buClr>
              <a:buSzPts val="12000"/>
              <a:buNone/>
              <a:defRPr sz="12000">
                <a:solidFill>
                  <a:schemeClr val="accent1"/>
                </a:solidFill>
              </a:defRPr>
            </a:lvl3pPr>
            <a:lvl4pPr lvl="3" rtl="0" algn="ctr">
              <a:spcBef>
                <a:spcPts val="0"/>
              </a:spcBef>
              <a:spcAft>
                <a:spcPts val="0"/>
              </a:spcAft>
              <a:buClr>
                <a:schemeClr val="accent1"/>
              </a:buClr>
              <a:buSzPts val="12000"/>
              <a:buNone/>
              <a:defRPr sz="12000">
                <a:solidFill>
                  <a:schemeClr val="accent1"/>
                </a:solidFill>
              </a:defRPr>
            </a:lvl4pPr>
            <a:lvl5pPr lvl="4" rtl="0" algn="ctr">
              <a:spcBef>
                <a:spcPts val="0"/>
              </a:spcBef>
              <a:spcAft>
                <a:spcPts val="0"/>
              </a:spcAft>
              <a:buClr>
                <a:schemeClr val="accent1"/>
              </a:buClr>
              <a:buSzPts val="12000"/>
              <a:buNone/>
              <a:defRPr sz="12000">
                <a:solidFill>
                  <a:schemeClr val="accent1"/>
                </a:solidFill>
              </a:defRPr>
            </a:lvl5pPr>
            <a:lvl6pPr lvl="5" rtl="0" algn="ctr">
              <a:spcBef>
                <a:spcPts val="0"/>
              </a:spcBef>
              <a:spcAft>
                <a:spcPts val="0"/>
              </a:spcAft>
              <a:buClr>
                <a:schemeClr val="accent1"/>
              </a:buClr>
              <a:buSzPts val="12000"/>
              <a:buNone/>
              <a:defRPr sz="12000">
                <a:solidFill>
                  <a:schemeClr val="accent1"/>
                </a:solidFill>
              </a:defRPr>
            </a:lvl6pPr>
            <a:lvl7pPr lvl="6" rtl="0" algn="ctr">
              <a:spcBef>
                <a:spcPts val="0"/>
              </a:spcBef>
              <a:spcAft>
                <a:spcPts val="0"/>
              </a:spcAft>
              <a:buClr>
                <a:schemeClr val="accent1"/>
              </a:buClr>
              <a:buSzPts val="12000"/>
              <a:buNone/>
              <a:defRPr sz="12000">
                <a:solidFill>
                  <a:schemeClr val="accent1"/>
                </a:solidFill>
              </a:defRPr>
            </a:lvl7pPr>
            <a:lvl8pPr lvl="7" rtl="0" algn="ctr">
              <a:spcBef>
                <a:spcPts val="0"/>
              </a:spcBef>
              <a:spcAft>
                <a:spcPts val="0"/>
              </a:spcAft>
              <a:buClr>
                <a:schemeClr val="accent1"/>
              </a:buClr>
              <a:buSzPts val="12000"/>
              <a:buNone/>
              <a:defRPr sz="12000">
                <a:solidFill>
                  <a:schemeClr val="accent1"/>
                </a:solidFill>
              </a:defRPr>
            </a:lvl8pPr>
            <a:lvl9pPr lvl="8" rtl="0" algn="ctr">
              <a:spcBef>
                <a:spcPts val="0"/>
              </a:spcBef>
              <a:spcAft>
                <a:spcPts val="0"/>
              </a:spcAft>
              <a:buClr>
                <a:schemeClr val="accent1"/>
              </a:buClr>
              <a:buSzPts val="12000"/>
              <a:buNone/>
              <a:defRPr sz="12000">
                <a:solidFill>
                  <a:schemeClr val="accent1"/>
                </a:solidFill>
              </a:defRPr>
            </a:lvl9pPr>
          </a:lstStyle>
          <a:p>
            <a:r>
              <a:t>xx%</a:t>
            </a:r>
          </a:p>
        </p:txBody>
      </p:sp>
      <p:sp>
        <p:nvSpPr>
          <p:cNvPr id="1436" name="Google Shape;1436;p264"/>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accent1"/>
              </a:buClr>
              <a:buSzPts val="1800"/>
              <a:buNone/>
              <a:defRPr>
                <a:solidFill>
                  <a:schemeClr val="accent1"/>
                </a:solidFill>
              </a:defRPr>
            </a:lvl1pPr>
            <a:lvl2pPr lvl="1" rtl="0" algn="ctr">
              <a:spcBef>
                <a:spcPts val="1600"/>
              </a:spcBef>
              <a:spcAft>
                <a:spcPts val="0"/>
              </a:spcAft>
              <a:buClr>
                <a:schemeClr val="accent1"/>
              </a:buClr>
              <a:buSzPts val="1400"/>
              <a:buNone/>
              <a:defRPr>
                <a:solidFill>
                  <a:schemeClr val="accent1"/>
                </a:solidFill>
              </a:defRPr>
            </a:lvl2pPr>
            <a:lvl3pPr lvl="2" rtl="0" algn="ctr">
              <a:spcBef>
                <a:spcPts val="1600"/>
              </a:spcBef>
              <a:spcAft>
                <a:spcPts val="0"/>
              </a:spcAft>
              <a:buClr>
                <a:schemeClr val="accent1"/>
              </a:buClr>
              <a:buSzPts val="1400"/>
              <a:buNone/>
              <a:defRPr>
                <a:solidFill>
                  <a:schemeClr val="accent1"/>
                </a:solidFill>
              </a:defRPr>
            </a:lvl3pPr>
            <a:lvl4pPr lvl="3" rtl="0" algn="ctr">
              <a:spcBef>
                <a:spcPts val="1600"/>
              </a:spcBef>
              <a:spcAft>
                <a:spcPts val="0"/>
              </a:spcAft>
              <a:buClr>
                <a:schemeClr val="accent1"/>
              </a:buClr>
              <a:buSzPts val="1400"/>
              <a:buNone/>
              <a:defRPr>
                <a:solidFill>
                  <a:schemeClr val="accent1"/>
                </a:solidFill>
              </a:defRPr>
            </a:lvl4pPr>
            <a:lvl5pPr lvl="4" rtl="0" algn="ctr">
              <a:spcBef>
                <a:spcPts val="1600"/>
              </a:spcBef>
              <a:spcAft>
                <a:spcPts val="0"/>
              </a:spcAft>
              <a:buClr>
                <a:schemeClr val="accent1"/>
              </a:buClr>
              <a:buSzPts val="1400"/>
              <a:buNone/>
              <a:defRPr>
                <a:solidFill>
                  <a:schemeClr val="accent1"/>
                </a:solidFill>
              </a:defRPr>
            </a:lvl5pPr>
            <a:lvl6pPr lvl="5" rtl="0" algn="ctr">
              <a:spcBef>
                <a:spcPts val="1600"/>
              </a:spcBef>
              <a:spcAft>
                <a:spcPts val="0"/>
              </a:spcAft>
              <a:buClr>
                <a:schemeClr val="accent1"/>
              </a:buClr>
              <a:buSzPts val="1400"/>
              <a:buNone/>
              <a:defRPr>
                <a:solidFill>
                  <a:schemeClr val="accent1"/>
                </a:solidFill>
              </a:defRPr>
            </a:lvl6pPr>
            <a:lvl7pPr lvl="6" rtl="0" algn="ctr">
              <a:spcBef>
                <a:spcPts val="1600"/>
              </a:spcBef>
              <a:spcAft>
                <a:spcPts val="0"/>
              </a:spcAft>
              <a:buClr>
                <a:schemeClr val="accent1"/>
              </a:buClr>
              <a:buSzPts val="1400"/>
              <a:buNone/>
              <a:defRPr>
                <a:solidFill>
                  <a:schemeClr val="accent1"/>
                </a:solidFill>
              </a:defRPr>
            </a:lvl7pPr>
            <a:lvl8pPr lvl="7" rtl="0" algn="ctr">
              <a:spcBef>
                <a:spcPts val="1600"/>
              </a:spcBef>
              <a:spcAft>
                <a:spcPts val="0"/>
              </a:spcAft>
              <a:buClr>
                <a:schemeClr val="accent1"/>
              </a:buClr>
              <a:buSzPts val="1400"/>
              <a:buNone/>
              <a:defRPr>
                <a:solidFill>
                  <a:schemeClr val="accent1"/>
                </a:solidFill>
              </a:defRPr>
            </a:lvl8pPr>
            <a:lvl9pPr lvl="8" rtl="0" algn="ctr">
              <a:spcBef>
                <a:spcPts val="1600"/>
              </a:spcBef>
              <a:spcAft>
                <a:spcPts val="1600"/>
              </a:spcAft>
              <a:buClr>
                <a:schemeClr val="accent1"/>
              </a:buClr>
              <a:buSzPts val="1400"/>
              <a:buNone/>
              <a:defRPr>
                <a:solidFill>
                  <a:schemeClr val="accent1"/>
                </a:solidFill>
              </a:defRPr>
            </a:lvl9pPr>
          </a:lstStyle>
          <a:p/>
        </p:txBody>
      </p:sp>
    </p:spTree>
  </p:cSld>
  <p:clrMapOvr>
    <a:masterClrMapping/>
  </p:clrMapOvr>
</p:sldLayout>
</file>

<file path=ppt/slideLayouts/slideLayout2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1">
  <p:cSld name="BIG_NUMBER_1_1_1_1">
    <p:bg>
      <p:bgPr>
        <a:solidFill>
          <a:schemeClr val="accent3"/>
        </a:solidFill>
      </p:bgPr>
    </p:bg>
    <p:spTree>
      <p:nvGrpSpPr>
        <p:cNvPr id="1437" name="Shape 1437"/>
        <p:cNvGrpSpPr/>
        <p:nvPr/>
      </p:nvGrpSpPr>
      <p:grpSpPr>
        <a:xfrm>
          <a:off x="0" y="0"/>
          <a:ext cx="0" cy="0"/>
          <a:chOff x="0" y="0"/>
          <a:chExt cx="0" cy="0"/>
        </a:xfrm>
      </p:grpSpPr>
      <p:pic>
        <p:nvPicPr>
          <p:cNvPr id="1438" name="Google Shape;1438;p265"/>
          <p:cNvPicPr preferRelativeResize="0"/>
          <p:nvPr/>
        </p:nvPicPr>
        <p:blipFill rotWithShape="1">
          <a:blip r:embed="rId2">
            <a:alphaModFix amt="27000"/>
          </a:blip>
          <a:srcRect b="0" l="0" r="0" t="54580"/>
          <a:stretch/>
        </p:blipFill>
        <p:spPr>
          <a:xfrm>
            <a:off x="-38025" y="0"/>
            <a:ext cx="9200799" cy="4178877"/>
          </a:xfrm>
          <a:prstGeom prst="rect">
            <a:avLst/>
          </a:prstGeom>
          <a:noFill/>
          <a:ln>
            <a:noFill/>
          </a:ln>
        </p:spPr>
      </p:pic>
      <p:sp>
        <p:nvSpPr>
          <p:cNvPr id="1439" name="Google Shape;1439;p265"/>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2"/>
              </a:buClr>
              <a:buSzPts val="12000"/>
              <a:buNone/>
              <a:defRPr sz="10000">
                <a:solidFill>
                  <a:schemeClr val="dk2"/>
                </a:solidFill>
              </a:defRPr>
            </a:lvl1pPr>
            <a:lvl2pPr lvl="1" rtl="0" algn="ctr">
              <a:spcBef>
                <a:spcPts val="0"/>
              </a:spcBef>
              <a:spcAft>
                <a:spcPts val="0"/>
              </a:spcAft>
              <a:buClr>
                <a:schemeClr val="dk2"/>
              </a:buClr>
              <a:buSzPts val="12000"/>
              <a:buNone/>
              <a:defRPr sz="12000">
                <a:solidFill>
                  <a:schemeClr val="dk2"/>
                </a:solidFill>
              </a:defRPr>
            </a:lvl2pPr>
            <a:lvl3pPr lvl="2" rtl="0" algn="ctr">
              <a:spcBef>
                <a:spcPts val="0"/>
              </a:spcBef>
              <a:spcAft>
                <a:spcPts val="0"/>
              </a:spcAft>
              <a:buClr>
                <a:schemeClr val="dk2"/>
              </a:buClr>
              <a:buSzPts val="12000"/>
              <a:buNone/>
              <a:defRPr sz="12000">
                <a:solidFill>
                  <a:schemeClr val="dk2"/>
                </a:solidFill>
              </a:defRPr>
            </a:lvl3pPr>
            <a:lvl4pPr lvl="3" rtl="0" algn="ctr">
              <a:spcBef>
                <a:spcPts val="0"/>
              </a:spcBef>
              <a:spcAft>
                <a:spcPts val="0"/>
              </a:spcAft>
              <a:buClr>
                <a:schemeClr val="dk2"/>
              </a:buClr>
              <a:buSzPts val="12000"/>
              <a:buNone/>
              <a:defRPr sz="12000">
                <a:solidFill>
                  <a:schemeClr val="dk2"/>
                </a:solidFill>
              </a:defRPr>
            </a:lvl4pPr>
            <a:lvl5pPr lvl="4" rtl="0" algn="ctr">
              <a:spcBef>
                <a:spcPts val="0"/>
              </a:spcBef>
              <a:spcAft>
                <a:spcPts val="0"/>
              </a:spcAft>
              <a:buClr>
                <a:schemeClr val="dk2"/>
              </a:buClr>
              <a:buSzPts val="12000"/>
              <a:buNone/>
              <a:defRPr sz="12000">
                <a:solidFill>
                  <a:schemeClr val="dk2"/>
                </a:solidFill>
              </a:defRPr>
            </a:lvl5pPr>
            <a:lvl6pPr lvl="5" rtl="0" algn="ctr">
              <a:spcBef>
                <a:spcPts val="0"/>
              </a:spcBef>
              <a:spcAft>
                <a:spcPts val="0"/>
              </a:spcAft>
              <a:buClr>
                <a:schemeClr val="dk2"/>
              </a:buClr>
              <a:buSzPts val="12000"/>
              <a:buNone/>
              <a:defRPr sz="12000">
                <a:solidFill>
                  <a:schemeClr val="dk2"/>
                </a:solidFill>
              </a:defRPr>
            </a:lvl6pPr>
            <a:lvl7pPr lvl="6" rtl="0" algn="ctr">
              <a:spcBef>
                <a:spcPts val="0"/>
              </a:spcBef>
              <a:spcAft>
                <a:spcPts val="0"/>
              </a:spcAft>
              <a:buClr>
                <a:schemeClr val="dk2"/>
              </a:buClr>
              <a:buSzPts val="12000"/>
              <a:buNone/>
              <a:defRPr sz="12000">
                <a:solidFill>
                  <a:schemeClr val="dk2"/>
                </a:solidFill>
              </a:defRPr>
            </a:lvl7pPr>
            <a:lvl8pPr lvl="7" rtl="0" algn="ctr">
              <a:spcBef>
                <a:spcPts val="0"/>
              </a:spcBef>
              <a:spcAft>
                <a:spcPts val="0"/>
              </a:spcAft>
              <a:buClr>
                <a:schemeClr val="dk2"/>
              </a:buClr>
              <a:buSzPts val="12000"/>
              <a:buNone/>
              <a:defRPr sz="12000">
                <a:solidFill>
                  <a:schemeClr val="dk2"/>
                </a:solidFill>
              </a:defRPr>
            </a:lvl8pPr>
            <a:lvl9pPr lvl="8" rtl="0" algn="ctr">
              <a:spcBef>
                <a:spcPts val="0"/>
              </a:spcBef>
              <a:spcAft>
                <a:spcPts val="0"/>
              </a:spcAft>
              <a:buClr>
                <a:schemeClr val="dk2"/>
              </a:buClr>
              <a:buSzPts val="12000"/>
              <a:buNone/>
              <a:defRPr sz="12000">
                <a:solidFill>
                  <a:schemeClr val="dk2"/>
                </a:solidFill>
              </a:defRPr>
            </a:lvl9pPr>
          </a:lstStyle>
          <a:p>
            <a:r>
              <a:t>xx%</a:t>
            </a:r>
          </a:p>
        </p:txBody>
      </p:sp>
      <p:sp>
        <p:nvSpPr>
          <p:cNvPr id="1440" name="Google Shape;1440;p265"/>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800"/>
              <a:buNone/>
              <a:defRPr/>
            </a:lvl1pPr>
            <a:lvl2pPr lvl="1" rtl="0" algn="ctr">
              <a:spcBef>
                <a:spcPts val="1600"/>
              </a:spcBef>
              <a:spcAft>
                <a:spcPts val="0"/>
              </a:spcAft>
              <a:buSzPts val="1400"/>
              <a:buNone/>
              <a:defRPr/>
            </a:lvl2pPr>
            <a:lvl3pPr lvl="2" rtl="0" algn="ctr">
              <a:spcBef>
                <a:spcPts val="1600"/>
              </a:spcBef>
              <a:spcAft>
                <a:spcPts val="0"/>
              </a:spcAft>
              <a:buSzPts val="1400"/>
              <a:buNone/>
              <a:defRPr/>
            </a:lvl3pPr>
            <a:lvl4pPr lvl="3" rtl="0" algn="ctr">
              <a:spcBef>
                <a:spcPts val="1600"/>
              </a:spcBef>
              <a:spcAft>
                <a:spcPts val="0"/>
              </a:spcAft>
              <a:buSzPts val="1400"/>
              <a:buNone/>
              <a:defRPr/>
            </a:lvl4pPr>
            <a:lvl5pPr lvl="4" rtl="0" algn="ctr">
              <a:spcBef>
                <a:spcPts val="1600"/>
              </a:spcBef>
              <a:spcAft>
                <a:spcPts val="0"/>
              </a:spcAft>
              <a:buSzPts val="1400"/>
              <a:buNone/>
              <a:defRPr/>
            </a:lvl5pPr>
            <a:lvl6pPr lvl="5" rtl="0" algn="ctr">
              <a:spcBef>
                <a:spcPts val="1600"/>
              </a:spcBef>
              <a:spcAft>
                <a:spcPts val="0"/>
              </a:spcAft>
              <a:buSzPts val="1400"/>
              <a:buNone/>
              <a:defRPr/>
            </a:lvl6pPr>
            <a:lvl7pPr lvl="6" rtl="0" algn="ctr">
              <a:spcBef>
                <a:spcPts val="1600"/>
              </a:spcBef>
              <a:spcAft>
                <a:spcPts val="0"/>
              </a:spcAft>
              <a:buSzPts val="1400"/>
              <a:buNone/>
              <a:defRPr/>
            </a:lvl7pPr>
            <a:lvl8pPr lvl="7" rtl="0" algn="ctr">
              <a:spcBef>
                <a:spcPts val="1600"/>
              </a:spcBef>
              <a:spcAft>
                <a:spcPts val="0"/>
              </a:spcAft>
              <a:buSzPts val="1400"/>
              <a:buNone/>
              <a:defRPr/>
            </a:lvl8pPr>
            <a:lvl9pPr lvl="8" rtl="0" algn="ctr">
              <a:spcBef>
                <a:spcPts val="1600"/>
              </a:spcBef>
              <a:spcAft>
                <a:spcPts val="1600"/>
              </a:spcAft>
              <a:buSzPts val="1400"/>
              <a:buNone/>
              <a:defRPr/>
            </a:lvl9pPr>
          </a:lstStyle>
          <a:p/>
        </p:txBody>
      </p:sp>
    </p:spTree>
  </p:cSld>
  <p:clrMapOvr>
    <a:masterClrMapping/>
  </p:clrMapOvr>
</p:sldLayout>
</file>

<file path=ppt/slideLayouts/slideLayout2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ig numbers">
  <p:cSld name="CUSTOM_6">
    <p:spTree>
      <p:nvGrpSpPr>
        <p:cNvPr id="1441" name="Shape 1441"/>
        <p:cNvGrpSpPr/>
        <p:nvPr/>
      </p:nvGrpSpPr>
      <p:grpSpPr>
        <a:xfrm>
          <a:off x="0" y="0"/>
          <a:ext cx="0" cy="0"/>
          <a:chOff x="0" y="0"/>
          <a:chExt cx="0" cy="0"/>
        </a:xfrm>
      </p:grpSpPr>
      <p:pic>
        <p:nvPicPr>
          <p:cNvPr id="1442" name="Google Shape;1442;p266"/>
          <p:cNvPicPr preferRelativeResize="0"/>
          <p:nvPr/>
        </p:nvPicPr>
        <p:blipFill>
          <a:blip r:embed="rId2">
            <a:alphaModFix/>
          </a:blip>
          <a:stretch>
            <a:fillRect/>
          </a:stretch>
        </p:blipFill>
        <p:spPr>
          <a:xfrm>
            <a:off x="6269793" y="1758175"/>
            <a:ext cx="1163096" cy="1163101"/>
          </a:xfrm>
          <a:prstGeom prst="rect">
            <a:avLst/>
          </a:prstGeom>
          <a:noFill/>
          <a:ln>
            <a:noFill/>
          </a:ln>
        </p:spPr>
      </p:pic>
      <p:pic>
        <p:nvPicPr>
          <p:cNvPr id="1443" name="Google Shape;1443;p266"/>
          <p:cNvPicPr preferRelativeResize="0"/>
          <p:nvPr/>
        </p:nvPicPr>
        <p:blipFill>
          <a:blip r:embed="rId2">
            <a:alphaModFix/>
          </a:blip>
          <a:stretch>
            <a:fillRect/>
          </a:stretch>
        </p:blipFill>
        <p:spPr>
          <a:xfrm>
            <a:off x="3593394" y="1758175"/>
            <a:ext cx="1163096" cy="1163101"/>
          </a:xfrm>
          <a:prstGeom prst="rect">
            <a:avLst/>
          </a:prstGeom>
          <a:noFill/>
          <a:ln>
            <a:noFill/>
          </a:ln>
        </p:spPr>
      </p:pic>
      <p:pic>
        <p:nvPicPr>
          <p:cNvPr id="1444" name="Google Shape;1444;p266"/>
          <p:cNvPicPr preferRelativeResize="0"/>
          <p:nvPr/>
        </p:nvPicPr>
        <p:blipFill>
          <a:blip r:embed="rId2">
            <a:alphaModFix/>
          </a:blip>
          <a:stretch>
            <a:fillRect/>
          </a:stretch>
        </p:blipFill>
        <p:spPr>
          <a:xfrm>
            <a:off x="909068" y="1758175"/>
            <a:ext cx="1163096" cy="1163101"/>
          </a:xfrm>
          <a:prstGeom prst="rect">
            <a:avLst/>
          </a:prstGeom>
          <a:noFill/>
          <a:ln>
            <a:noFill/>
          </a:ln>
        </p:spPr>
      </p:pic>
      <p:sp>
        <p:nvSpPr>
          <p:cNvPr id="1445" name="Google Shape;1445;p26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6" name="Google Shape;1446;p26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7" name="Google Shape;1447;p26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8" name="Google Shape;1448;p26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449" name="Google Shape;1449;p266"/>
          <p:cNvSpPr txBox="1"/>
          <p:nvPr>
            <p:ph hasCustomPrompt="1" idx="2" type="title"/>
          </p:nvPr>
        </p:nvSpPr>
        <p:spPr>
          <a:xfrm>
            <a:off x="819323"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450" name="Google Shape;1450;p266"/>
          <p:cNvSpPr txBox="1"/>
          <p:nvPr>
            <p:ph hasCustomPrompt="1" idx="3" type="title"/>
          </p:nvPr>
        </p:nvSpPr>
        <p:spPr>
          <a:xfrm>
            <a:off x="3478948"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451" name="Google Shape;1451;p266"/>
          <p:cNvSpPr txBox="1"/>
          <p:nvPr>
            <p:ph hasCustomPrompt="1" idx="4" type="title"/>
          </p:nvPr>
        </p:nvSpPr>
        <p:spPr>
          <a:xfrm>
            <a:off x="6138575"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452" name="Google Shape;1452;p266"/>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53" name="Google Shape;1453;p266"/>
          <p:cNvSpPr txBox="1"/>
          <p:nvPr>
            <p:ph idx="5" type="subTitle"/>
          </p:nvPr>
        </p:nvSpPr>
        <p:spPr>
          <a:xfrm>
            <a:off x="720023"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454" name="Google Shape;1454;p266"/>
          <p:cNvSpPr txBox="1"/>
          <p:nvPr>
            <p:ph idx="6"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55" name="Google Shape;1455;p266"/>
          <p:cNvSpPr txBox="1"/>
          <p:nvPr>
            <p:ph idx="7" type="subTitle"/>
          </p:nvPr>
        </p:nvSpPr>
        <p:spPr>
          <a:xfrm>
            <a:off x="3379648"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456" name="Google Shape;1456;p266"/>
          <p:cNvSpPr txBox="1"/>
          <p:nvPr>
            <p:ph idx="8" type="subTitle"/>
          </p:nvPr>
        </p:nvSpPr>
        <p:spPr>
          <a:xfrm>
            <a:off x="6039275"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457" name="Google Shape;1457;p266"/>
          <p:cNvSpPr txBox="1"/>
          <p:nvPr>
            <p:ph idx="9" type="subTitle"/>
          </p:nvPr>
        </p:nvSpPr>
        <p:spPr>
          <a:xfrm>
            <a:off x="6039275"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Tree>
  </p:cSld>
  <p:clrMapOvr>
    <a:masterClrMapping/>
  </p:clrMapOvr>
</p:sldLayout>
</file>

<file path=ppt/slideLayouts/slideLayout2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5 1">
  <p:cSld name="CUSTOM_14_1_1_1_2">
    <p:spTree>
      <p:nvGrpSpPr>
        <p:cNvPr id="1458" name="Shape 1458"/>
        <p:cNvGrpSpPr/>
        <p:nvPr/>
      </p:nvGrpSpPr>
      <p:grpSpPr>
        <a:xfrm>
          <a:off x="0" y="0"/>
          <a:ext cx="0" cy="0"/>
          <a:chOff x="0" y="0"/>
          <a:chExt cx="0" cy="0"/>
        </a:xfrm>
      </p:grpSpPr>
      <p:sp>
        <p:nvSpPr>
          <p:cNvPr id="1459" name="Google Shape;1459;p26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pic>
        <p:nvPicPr>
          <p:cNvPr id="1460" name="Google Shape;1460;p267"/>
          <p:cNvPicPr preferRelativeResize="0"/>
          <p:nvPr/>
        </p:nvPicPr>
        <p:blipFill>
          <a:blip r:embed="rId2">
            <a:alphaModFix/>
          </a:blip>
          <a:stretch>
            <a:fillRect/>
          </a:stretch>
        </p:blipFill>
        <p:spPr>
          <a:xfrm flipH="1">
            <a:off x="4558045" y="1774507"/>
            <a:ext cx="508425" cy="508425"/>
          </a:xfrm>
          <a:prstGeom prst="rect">
            <a:avLst/>
          </a:prstGeom>
          <a:noFill/>
          <a:ln>
            <a:noFill/>
          </a:ln>
        </p:spPr>
      </p:pic>
      <p:pic>
        <p:nvPicPr>
          <p:cNvPr id="1461" name="Google Shape;1461;p267"/>
          <p:cNvPicPr preferRelativeResize="0"/>
          <p:nvPr/>
        </p:nvPicPr>
        <p:blipFill>
          <a:blip r:embed="rId2">
            <a:alphaModFix/>
          </a:blip>
          <a:stretch>
            <a:fillRect/>
          </a:stretch>
        </p:blipFill>
        <p:spPr>
          <a:xfrm flipH="1">
            <a:off x="2535493" y="1774507"/>
            <a:ext cx="508425" cy="508425"/>
          </a:xfrm>
          <a:prstGeom prst="rect">
            <a:avLst/>
          </a:prstGeom>
          <a:noFill/>
          <a:ln>
            <a:noFill/>
          </a:ln>
        </p:spPr>
      </p:pic>
      <p:pic>
        <p:nvPicPr>
          <p:cNvPr id="1462" name="Google Shape;1462;p267"/>
          <p:cNvPicPr preferRelativeResize="0"/>
          <p:nvPr/>
        </p:nvPicPr>
        <p:blipFill>
          <a:blip r:embed="rId2">
            <a:alphaModFix/>
          </a:blip>
          <a:stretch>
            <a:fillRect/>
          </a:stretch>
        </p:blipFill>
        <p:spPr>
          <a:xfrm flipH="1">
            <a:off x="588033" y="1774507"/>
            <a:ext cx="508425" cy="508425"/>
          </a:xfrm>
          <a:prstGeom prst="rect">
            <a:avLst/>
          </a:prstGeom>
          <a:noFill/>
          <a:ln>
            <a:noFill/>
          </a:ln>
        </p:spPr>
      </p:pic>
      <p:pic>
        <p:nvPicPr>
          <p:cNvPr id="1463" name="Google Shape;1463;p267"/>
          <p:cNvPicPr preferRelativeResize="0"/>
          <p:nvPr/>
        </p:nvPicPr>
        <p:blipFill>
          <a:blip r:embed="rId2">
            <a:alphaModFix/>
          </a:blip>
          <a:stretch>
            <a:fillRect/>
          </a:stretch>
        </p:blipFill>
        <p:spPr>
          <a:xfrm flipH="1">
            <a:off x="6574700" y="1774507"/>
            <a:ext cx="508425" cy="508425"/>
          </a:xfrm>
          <a:prstGeom prst="rect">
            <a:avLst/>
          </a:prstGeom>
          <a:noFill/>
          <a:ln>
            <a:noFill/>
          </a:ln>
        </p:spPr>
      </p:pic>
      <p:sp>
        <p:nvSpPr>
          <p:cNvPr id="1464" name="Google Shape;1464;p267"/>
          <p:cNvSpPr txBox="1"/>
          <p:nvPr>
            <p:ph hasCustomPrompt="1" idx="2" type="title"/>
          </p:nvPr>
        </p:nvSpPr>
        <p:spPr>
          <a:xfrm>
            <a:off x="538475"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465" name="Google Shape;1465;p267"/>
          <p:cNvSpPr txBox="1"/>
          <p:nvPr>
            <p:ph hasCustomPrompt="1" idx="3" type="title"/>
          </p:nvPr>
        </p:nvSpPr>
        <p:spPr>
          <a:xfrm>
            <a:off x="247260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466" name="Google Shape;1466;p267"/>
          <p:cNvSpPr txBox="1"/>
          <p:nvPr>
            <p:ph hasCustomPrompt="1" idx="4" type="title"/>
          </p:nvPr>
        </p:nvSpPr>
        <p:spPr>
          <a:xfrm>
            <a:off x="45204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467" name="Google Shape;1467;p267"/>
          <p:cNvSpPr txBox="1"/>
          <p:nvPr>
            <p:ph hasCustomPrompt="1" idx="5" type="title"/>
          </p:nvPr>
        </p:nvSpPr>
        <p:spPr>
          <a:xfrm>
            <a:off x="65016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468" name="Google Shape;1468;p267"/>
          <p:cNvSpPr txBox="1"/>
          <p:nvPr>
            <p:ph idx="1" type="subTitle"/>
          </p:nvPr>
        </p:nvSpPr>
        <p:spPr>
          <a:xfrm>
            <a:off x="72235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469" name="Google Shape;1469;p267"/>
          <p:cNvSpPr txBox="1"/>
          <p:nvPr>
            <p:ph idx="6" type="subTitle"/>
          </p:nvPr>
        </p:nvSpPr>
        <p:spPr>
          <a:xfrm>
            <a:off x="26450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470" name="Google Shape;1470;p267"/>
          <p:cNvSpPr txBox="1"/>
          <p:nvPr>
            <p:ph idx="7" type="subTitle"/>
          </p:nvPr>
        </p:nvSpPr>
        <p:spPr>
          <a:xfrm>
            <a:off x="47024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471" name="Google Shape;1471;p267"/>
          <p:cNvSpPr txBox="1"/>
          <p:nvPr>
            <p:ph idx="8" type="subTitle"/>
          </p:nvPr>
        </p:nvSpPr>
        <p:spPr>
          <a:xfrm>
            <a:off x="66693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472" name="Google Shape;1472;p267"/>
          <p:cNvSpPr txBox="1"/>
          <p:nvPr>
            <p:ph idx="9" type="subTitle"/>
          </p:nvPr>
        </p:nvSpPr>
        <p:spPr>
          <a:xfrm>
            <a:off x="72235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473" name="Google Shape;1473;p267"/>
          <p:cNvSpPr txBox="1"/>
          <p:nvPr>
            <p:ph idx="13" type="subTitle"/>
          </p:nvPr>
        </p:nvSpPr>
        <p:spPr>
          <a:xfrm>
            <a:off x="26450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474" name="Google Shape;1474;p267"/>
          <p:cNvSpPr txBox="1"/>
          <p:nvPr>
            <p:ph idx="14" type="subTitle"/>
          </p:nvPr>
        </p:nvSpPr>
        <p:spPr>
          <a:xfrm>
            <a:off x="47024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475" name="Google Shape;1475;p267"/>
          <p:cNvSpPr txBox="1"/>
          <p:nvPr>
            <p:ph idx="15" type="subTitle"/>
          </p:nvPr>
        </p:nvSpPr>
        <p:spPr>
          <a:xfrm>
            <a:off x="66693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Tree>
  </p:cSld>
  <p:clrMapOvr>
    <a:masterClrMapping/>
  </p:clrMapOvr>
</p:sldLayout>
</file>

<file path=ppt/slideLayouts/slideLayout2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4">
    <p:spTree>
      <p:nvGrpSpPr>
        <p:cNvPr id="1476" name="Shape 1476"/>
        <p:cNvGrpSpPr/>
        <p:nvPr/>
      </p:nvGrpSpPr>
      <p:grpSpPr>
        <a:xfrm>
          <a:off x="0" y="0"/>
          <a:ext cx="0" cy="0"/>
          <a:chOff x="0" y="0"/>
          <a:chExt cx="0" cy="0"/>
        </a:xfrm>
      </p:grpSpPr>
      <p:pic>
        <p:nvPicPr>
          <p:cNvPr id="1477" name="Google Shape;1477;p268"/>
          <p:cNvPicPr preferRelativeResize="0"/>
          <p:nvPr/>
        </p:nvPicPr>
        <p:blipFill>
          <a:blip r:embed="rId2">
            <a:alphaModFix/>
          </a:blip>
          <a:stretch>
            <a:fillRect/>
          </a:stretch>
        </p:blipFill>
        <p:spPr>
          <a:xfrm>
            <a:off x="4646134" y="3530727"/>
            <a:ext cx="1041019" cy="1041000"/>
          </a:xfrm>
          <a:prstGeom prst="rect">
            <a:avLst/>
          </a:prstGeom>
          <a:noFill/>
          <a:ln>
            <a:noFill/>
          </a:ln>
        </p:spPr>
      </p:pic>
      <p:pic>
        <p:nvPicPr>
          <p:cNvPr id="1478" name="Google Shape;1478;p268"/>
          <p:cNvPicPr preferRelativeResize="0"/>
          <p:nvPr/>
        </p:nvPicPr>
        <p:blipFill>
          <a:blip r:embed="rId2">
            <a:alphaModFix/>
          </a:blip>
          <a:stretch>
            <a:fillRect/>
          </a:stretch>
        </p:blipFill>
        <p:spPr>
          <a:xfrm>
            <a:off x="4646134" y="1832553"/>
            <a:ext cx="1041019" cy="1041000"/>
          </a:xfrm>
          <a:prstGeom prst="rect">
            <a:avLst/>
          </a:prstGeom>
          <a:noFill/>
          <a:ln>
            <a:noFill/>
          </a:ln>
        </p:spPr>
      </p:pic>
      <p:pic>
        <p:nvPicPr>
          <p:cNvPr id="1479" name="Google Shape;1479;p268"/>
          <p:cNvPicPr preferRelativeResize="0"/>
          <p:nvPr/>
        </p:nvPicPr>
        <p:blipFill>
          <a:blip r:embed="rId2">
            <a:alphaModFix/>
          </a:blip>
          <a:stretch>
            <a:fillRect/>
          </a:stretch>
        </p:blipFill>
        <p:spPr>
          <a:xfrm>
            <a:off x="558513" y="3549817"/>
            <a:ext cx="1041019" cy="1041000"/>
          </a:xfrm>
          <a:prstGeom prst="rect">
            <a:avLst/>
          </a:prstGeom>
          <a:noFill/>
          <a:ln>
            <a:noFill/>
          </a:ln>
        </p:spPr>
      </p:pic>
      <p:pic>
        <p:nvPicPr>
          <p:cNvPr id="1480" name="Google Shape;1480;p268"/>
          <p:cNvPicPr preferRelativeResize="0"/>
          <p:nvPr/>
        </p:nvPicPr>
        <p:blipFill>
          <a:blip r:embed="rId2">
            <a:alphaModFix/>
          </a:blip>
          <a:stretch>
            <a:fillRect/>
          </a:stretch>
        </p:blipFill>
        <p:spPr>
          <a:xfrm>
            <a:off x="558513" y="1851643"/>
            <a:ext cx="1041019" cy="1041000"/>
          </a:xfrm>
          <a:prstGeom prst="rect">
            <a:avLst/>
          </a:prstGeom>
          <a:noFill/>
          <a:ln>
            <a:noFill/>
          </a:ln>
        </p:spPr>
      </p:pic>
      <p:sp>
        <p:nvSpPr>
          <p:cNvPr id="1481" name="Google Shape;1481;p268"/>
          <p:cNvSpPr/>
          <p:nvPr/>
        </p:nvSpPr>
        <p:spPr>
          <a:xfrm>
            <a:off x="594923" y="820909"/>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2" name="Google Shape;1482;p268"/>
          <p:cNvSpPr/>
          <p:nvPr/>
        </p:nvSpPr>
        <p:spPr>
          <a:xfrm>
            <a:off x="483448" y="873701"/>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3" name="Google Shape;1483;p268"/>
          <p:cNvSpPr/>
          <p:nvPr/>
        </p:nvSpPr>
        <p:spPr>
          <a:xfrm>
            <a:off x="483451" y="70543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4" name="Google Shape;1484;p268"/>
          <p:cNvSpPr txBox="1"/>
          <p:nvPr>
            <p:ph idx="1" type="subTitle"/>
          </p:nvPr>
        </p:nvSpPr>
        <p:spPr>
          <a:xfrm>
            <a:off x="2062055" y="21891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85" name="Google Shape;1485;p268"/>
          <p:cNvSpPr txBox="1"/>
          <p:nvPr>
            <p:ph idx="2" type="subTitle"/>
          </p:nvPr>
        </p:nvSpPr>
        <p:spPr>
          <a:xfrm>
            <a:off x="2081144" y="18556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486" name="Google Shape;1486;p268"/>
          <p:cNvSpPr txBox="1"/>
          <p:nvPr>
            <p:ph type="title"/>
          </p:nvPr>
        </p:nvSpPr>
        <p:spPr>
          <a:xfrm>
            <a:off x="4914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487" name="Google Shape;1487;p268"/>
          <p:cNvSpPr txBox="1"/>
          <p:nvPr>
            <p:ph idx="3" type="subTitle"/>
          </p:nvPr>
        </p:nvSpPr>
        <p:spPr>
          <a:xfrm>
            <a:off x="6204049" y="21891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88" name="Google Shape;1488;p268"/>
          <p:cNvSpPr txBox="1"/>
          <p:nvPr>
            <p:ph idx="4" type="subTitle"/>
          </p:nvPr>
        </p:nvSpPr>
        <p:spPr>
          <a:xfrm>
            <a:off x="6204049" y="18556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489" name="Google Shape;1489;p268"/>
          <p:cNvSpPr txBox="1"/>
          <p:nvPr>
            <p:ph idx="5" type="subTitle"/>
          </p:nvPr>
        </p:nvSpPr>
        <p:spPr>
          <a:xfrm>
            <a:off x="2062055" y="38955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90" name="Google Shape;1490;p268"/>
          <p:cNvSpPr txBox="1"/>
          <p:nvPr>
            <p:ph idx="6" type="subTitle"/>
          </p:nvPr>
        </p:nvSpPr>
        <p:spPr>
          <a:xfrm>
            <a:off x="2081144" y="35620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491" name="Google Shape;1491;p268"/>
          <p:cNvSpPr txBox="1"/>
          <p:nvPr>
            <p:ph idx="7" type="subTitle"/>
          </p:nvPr>
        </p:nvSpPr>
        <p:spPr>
          <a:xfrm>
            <a:off x="6204049" y="38955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92" name="Google Shape;1492;p268"/>
          <p:cNvSpPr txBox="1"/>
          <p:nvPr>
            <p:ph idx="8" type="subTitle"/>
          </p:nvPr>
        </p:nvSpPr>
        <p:spPr>
          <a:xfrm>
            <a:off x="6194663" y="35620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493" name="Google Shape;1493;p268"/>
          <p:cNvSpPr txBox="1"/>
          <p:nvPr>
            <p:ph hasCustomPrompt="1" idx="9" type="title"/>
          </p:nvPr>
        </p:nvSpPr>
        <p:spPr>
          <a:xfrm>
            <a:off x="798142" y="1917475"/>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494" name="Google Shape;1494;p268"/>
          <p:cNvSpPr txBox="1"/>
          <p:nvPr>
            <p:ph hasCustomPrompt="1" idx="13" type="title"/>
          </p:nvPr>
        </p:nvSpPr>
        <p:spPr>
          <a:xfrm>
            <a:off x="4888113" y="188060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495" name="Google Shape;1495;p268"/>
          <p:cNvSpPr txBox="1"/>
          <p:nvPr>
            <p:ph hasCustomPrompt="1" idx="14" type="title"/>
          </p:nvPr>
        </p:nvSpPr>
        <p:spPr>
          <a:xfrm>
            <a:off x="488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496" name="Google Shape;1496;p268"/>
          <p:cNvSpPr txBox="1"/>
          <p:nvPr>
            <p:ph hasCustomPrompt="1" idx="15" type="title"/>
          </p:nvPr>
        </p:nvSpPr>
        <p:spPr>
          <a:xfrm>
            <a:off x="79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Tree>
  </p:cSld>
  <p:clrMapOvr>
    <a:masterClrMapping/>
  </p:clrMapOvr>
</p:sldLayout>
</file>

<file path=ppt/slideLayouts/slideLayout2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p:cSld name="CUSTOM_7">
    <p:spTree>
      <p:nvGrpSpPr>
        <p:cNvPr id="1497" name="Shape 1497"/>
        <p:cNvGrpSpPr/>
        <p:nvPr/>
      </p:nvGrpSpPr>
      <p:grpSpPr>
        <a:xfrm>
          <a:off x="0" y="0"/>
          <a:ext cx="0" cy="0"/>
          <a:chOff x="0" y="0"/>
          <a:chExt cx="0" cy="0"/>
        </a:xfrm>
      </p:grpSpPr>
      <p:pic>
        <p:nvPicPr>
          <p:cNvPr id="1498" name="Google Shape;1498;p269"/>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
        <p:nvSpPr>
          <p:cNvPr id="1499" name="Google Shape;1499;p269"/>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0" name="Google Shape;1500;p269"/>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1" name="Google Shape;1501;p269"/>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2" name="Google Shape;1502;p269"/>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03" name="Google Shape;1503;p269"/>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2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p:cSld name="CUSTOM_7_1">
    <p:spTree>
      <p:nvGrpSpPr>
        <p:cNvPr id="1504" name="Shape 1504"/>
        <p:cNvGrpSpPr/>
        <p:nvPr/>
      </p:nvGrpSpPr>
      <p:grpSpPr>
        <a:xfrm>
          <a:off x="0" y="0"/>
          <a:ext cx="0" cy="0"/>
          <a:chOff x="0" y="0"/>
          <a:chExt cx="0" cy="0"/>
        </a:xfrm>
      </p:grpSpPr>
      <p:sp>
        <p:nvSpPr>
          <p:cNvPr id="1505" name="Google Shape;1505;p270"/>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6" name="Google Shape;1506;p270"/>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7" name="Google Shape;1507;p270"/>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8" name="Google Shape;1508;p270"/>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09" name="Google Shape;1509;p270"/>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
        <p:nvSpPr>
          <p:cNvPr id="1510" name="Google Shape;1510;p270"/>
          <p:cNvSpPr/>
          <p:nvPr/>
        </p:nvSpPr>
        <p:spPr>
          <a:xfrm flipH="1">
            <a:off x="7947575" y="5404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1" name="Google Shape;1511;p270"/>
          <p:cNvSpPr/>
          <p:nvPr/>
        </p:nvSpPr>
        <p:spPr>
          <a:xfrm flipH="1">
            <a:off x="7795175" y="692825"/>
            <a:ext cx="3903900" cy="3903900"/>
          </a:xfrm>
          <a:prstGeom prst="ellipse">
            <a:avLst/>
          </a:prstGeom>
          <a:noFill/>
          <a:ln cap="flat" cmpd="sng" w="9525">
            <a:solidFill>
              <a:srgbClr val="8FDED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512" name="Google Shape;1512;p270"/>
          <p:cNvPicPr preferRelativeResize="0"/>
          <p:nvPr/>
        </p:nvPicPr>
        <p:blipFill>
          <a:blip r:embed="rId2">
            <a:alphaModFix/>
          </a:blip>
          <a:stretch>
            <a:fillRect/>
          </a:stretch>
        </p:blipFill>
        <p:spPr>
          <a:xfrm>
            <a:off x="7947575" y="1082775"/>
            <a:ext cx="316825" cy="1041000"/>
          </a:xfrm>
          <a:prstGeom prst="rect">
            <a:avLst/>
          </a:prstGeom>
          <a:noFill/>
          <a:ln>
            <a:noFill/>
          </a:ln>
        </p:spPr>
      </p:pic>
    </p:spTree>
  </p:cSld>
  <p:clrMapOvr>
    <a:masterClrMapping/>
  </p:clrMapOvr>
</p:sldLayout>
</file>

<file path=ppt/slideLayouts/slideLayout2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p:cSld name="CUSTOM_7_1_1">
    <p:spTree>
      <p:nvGrpSpPr>
        <p:cNvPr id="1513" name="Shape 1513"/>
        <p:cNvGrpSpPr/>
        <p:nvPr/>
      </p:nvGrpSpPr>
      <p:grpSpPr>
        <a:xfrm>
          <a:off x="0" y="0"/>
          <a:ext cx="0" cy="0"/>
          <a:chOff x="0" y="0"/>
          <a:chExt cx="0" cy="0"/>
        </a:xfrm>
      </p:grpSpPr>
      <p:pic>
        <p:nvPicPr>
          <p:cNvPr id="1514" name="Google Shape;1514;p271"/>
          <p:cNvPicPr preferRelativeResize="0"/>
          <p:nvPr/>
        </p:nvPicPr>
        <p:blipFill rotWithShape="1">
          <a:blip r:embed="rId2">
            <a:alphaModFix amt="44000"/>
          </a:blip>
          <a:srcRect b="3558" l="0" r="33373" t="0"/>
          <a:stretch/>
        </p:blipFill>
        <p:spPr>
          <a:xfrm flipH="1" rot="10800000">
            <a:off x="7205225" y="1"/>
            <a:ext cx="1938776" cy="2367124"/>
          </a:xfrm>
          <a:prstGeom prst="rect">
            <a:avLst/>
          </a:prstGeom>
          <a:noFill/>
          <a:ln>
            <a:noFill/>
          </a:ln>
        </p:spPr>
      </p:pic>
      <p:sp>
        <p:nvSpPr>
          <p:cNvPr id="1515" name="Google Shape;1515;p271"/>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6" name="Google Shape;1516;p271"/>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7" name="Google Shape;1517;p271"/>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8" name="Google Shape;1518;p271"/>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19" name="Google Shape;1519;p271"/>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2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1">
  <p:cSld name="CUSTOM_7_1_1_1">
    <p:spTree>
      <p:nvGrpSpPr>
        <p:cNvPr id="1520" name="Shape 1520"/>
        <p:cNvGrpSpPr/>
        <p:nvPr/>
      </p:nvGrpSpPr>
      <p:grpSpPr>
        <a:xfrm>
          <a:off x="0" y="0"/>
          <a:ext cx="0" cy="0"/>
          <a:chOff x="0" y="0"/>
          <a:chExt cx="0" cy="0"/>
        </a:xfrm>
      </p:grpSpPr>
      <p:pic>
        <p:nvPicPr>
          <p:cNvPr id="1521" name="Google Shape;1521;p272"/>
          <p:cNvPicPr preferRelativeResize="0"/>
          <p:nvPr/>
        </p:nvPicPr>
        <p:blipFill rotWithShape="1">
          <a:blip r:embed="rId2">
            <a:alphaModFix/>
          </a:blip>
          <a:srcRect b="11253" l="0" r="20886" t="0"/>
          <a:stretch/>
        </p:blipFill>
        <p:spPr>
          <a:xfrm>
            <a:off x="7113500" y="3168900"/>
            <a:ext cx="2030498" cy="1974601"/>
          </a:xfrm>
          <a:prstGeom prst="rect">
            <a:avLst/>
          </a:prstGeom>
          <a:noFill/>
          <a:ln>
            <a:noFill/>
          </a:ln>
        </p:spPr>
      </p:pic>
      <p:sp>
        <p:nvSpPr>
          <p:cNvPr id="1522" name="Google Shape;1522;p272"/>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3" name="Google Shape;1523;p272"/>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4" name="Google Shape;1524;p272"/>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5" name="Google Shape;1525;p272"/>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26" name="Google Shape;1526;p272"/>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2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Four columns">
  <p:cSld name="CUSTOM_9">
    <p:spTree>
      <p:nvGrpSpPr>
        <p:cNvPr id="1527" name="Shape 1527"/>
        <p:cNvGrpSpPr/>
        <p:nvPr/>
      </p:nvGrpSpPr>
      <p:grpSpPr>
        <a:xfrm>
          <a:off x="0" y="0"/>
          <a:ext cx="0" cy="0"/>
          <a:chOff x="0" y="0"/>
          <a:chExt cx="0" cy="0"/>
        </a:xfrm>
      </p:grpSpPr>
      <p:sp>
        <p:nvSpPr>
          <p:cNvPr id="1528" name="Google Shape;1528;p273"/>
          <p:cNvSpPr/>
          <p:nvPr/>
        </p:nvSpPr>
        <p:spPr>
          <a:xfrm>
            <a:off x="443711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9" name="Google Shape;1529;p273"/>
          <p:cNvSpPr/>
          <p:nvPr/>
        </p:nvSpPr>
        <p:spPr>
          <a:xfrm>
            <a:off x="443711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0" name="Google Shape;1530;p273"/>
          <p:cNvSpPr/>
          <p:nvPr/>
        </p:nvSpPr>
        <p:spPr>
          <a:xfrm>
            <a:off x="52466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1" name="Google Shape;1531;p273"/>
          <p:cNvSpPr/>
          <p:nvPr/>
        </p:nvSpPr>
        <p:spPr>
          <a:xfrm>
            <a:off x="52466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2" name="Google Shape;1532;p273"/>
          <p:cNvSpPr txBox="1"/>
          <p:nvPr/>
        </p:nvSpPr>
        <p:spPr>
          <a:xfrm>
            <a:off x="22508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1533" name="Google Shape;1533;p273"/>
          <p:cNvSpPr txBox="1"/>
          <p:nvPr>
            <p:ph idx="1" type="subTitle"/>
          </p:nvPr>
        </p:nvSpPr>
        <p:spPr>
          <a:xfrm>
            <a:off x="22509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534" name="Google Shape;1534;p273"/>
          <p:cNvSpPr txBox="1"/>
          <p:nvPr>
            <p:ph idx="2" type="subTitle"/>
          </p:nvPr>
        </p:nvSpPr>
        <p:spPr>
          <a:xfrm>
            <a:off x="22509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535" name="Google Shape;1535;p273"/>
          <p:cNvSpPr txBox="1"/>
          <p:nvPr>
            <p:ph idx="3" type="subTitle"/>
          </p:nvPr>
        </p:nvSpPr>
        <p:spPr>
          <a:xfrm>
            <a:off x="22509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536" name="Google Shape;1536;p273"/>
          <p:cNvSpPr txBox="1"/>
          <p:nvPr>
            <p:ph idx="4" type="subTitle"/>
          </p:nvPr>
        </p:nvSpPr>
        <p:spPr>
          <a:xfrm>
            <a:off x="22509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537" name="Google Shape;1537;p273"/>
          <p:cNvSpPr txBox="1"/>
          <p:nvPr/>
        </p:nvSpPr>
        <p:spPr>
          <a:xfrm>
            <a:off x="62372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1538" name="Google Shape;1538;p273"/>
          <p:cNvSpPr txBox="1"/>
          <p:nvPr>
            <p:ph idx="5" type="subTitle"/>
          </p:nvPr>
        </p:nvSpPr>
        <p:spPr>
          <a:xfrm>
            <a:off x="62373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539" name="Google Shape;1539;p273"/>
          <p:cNvSpPr txBox="1"/>
          <p:nvPr>
            <p:ph idx="6" type="subTitle"/>
          </p:nvPr>
        </p:nvSpPr>
        <p:spPr>
          <a:xfrm>
            <a:off x="62373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540" name="Google Shape;1540;p273"/>
          <p:cNvSpPr txBox="1"/>
          <p:nvPr>
            <p:ph idx="7" type="subTitle"/>
          </p:nvPr>
        </p:nvSpPr>
        <p:spPr>
          <a:xfrm>
            <a:off x="62373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541" name="Google Shape;1541;p273"/>
          <p:cNvSpPr txBox="1"/>
          <p:nvPr>
            <p:ph idx="8" type="subTitle"/>
          </p:nvPr>
        </p:nvSpPr>
        <p:spPr>
          <a:xfrm>
            <a:off x="62373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542" name="Google Shape;1542;p27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43" name="Google Shape;1543;p273"/>
          <p:cNvSpPr/>
          <p:nvPr>
            <p:ph idx="9" type="pic"/>
          </p:nvPr>
        </p:nvSpPr>
        <p:spPr>
          <a:xfrm>
            <a:off x="954175" y="1517500"/>
            <a:ext cx="1126200" cy="1126200"/>
          </a:xfrm>
          <a:prstGeom prst="rect">
            <a:avLst/>
          </a:prstGeom>
          <a:noFill/>
          <a:ln>
            <a:noFill/>
          </a:ln>
        </p:spPr>
      </p:sp>
      <p:sp>
        <p:nvSpPr>
          <p:cNvPr id="1544" name="Google Shape;1544;p273"/>
          <p:cNvSpPr/>
          <p:nvPr>
            <p:ph idx="13" type="pic"/>
          </p:nvPr>
        </p:nvSpPr>
        <p:spPr>
          <a:xfrm>
            <a:off x="954175" y="3092080"/>
            <a:ext cx="1126200" cy="1126200"/>
          </a:xfrm>
          <a:prstGeom prst="rect">
            <a:avLst/>
          </a:prstGeom>
          <a:noFill/>
          <a:ln>
            <a:noFill/>
          </a:ln>
        </p:spPr>
      </p:sp>
      <p:sp>
        <p:nvSpPr>
          <p:cNvPr id="1545" name="Google Shape;1545;p273"/>
          <p:cNvSpPr/>
          <p:nvPr>
            <p:ph idx="14" type="pic"/>
          </p:nvPr>
        </p:nvSpPr>
        <p:spPr>
          <a:xfrm>
            <a:off x="4926909" y="1517500"/>
            <a:ext cx="1126200" cy="1126200"/>
          </a:xfrm>
          <a:prstGeom prst="rect">
            <a:avLst/>
          </a:prstGeom>
          <a:noFill/>
          <a:ln>
            <a:noFill/>
          </a:ln>
        </p:spPr>
      </p:sp>
      <p:sp>
        <p:nvSpPr>
          <p:cNvPr id="1546" name="Google Shape;1546;p273"/>
          <p:cNvSpPr/>
          <p:nvPr>
            <p:ph idx="15" type="pic"/>
          </p:nvPr>
        </p:nvSpPr>
        <p:spPr>
          <a:xfrm>
            <a:off x="4926909" y="3092080"/>
            <a:ext cx="1126200" cy="1126200"/>
          </a:xfrm>
          <a:prstGeom prst="rect">
            <a:avLst/>
          </a:prstGeom>
          <a:noFill/>
          <a:ln>
            <a:noFill/>
          </a:ln>
        </p:spPr>
      </p:sp>
    </p:spTree>
  </p:cSld>
  <p:clrMapOvr>
    <a:masterClrMapping/>
  </p:clrMapOvr>
</p:sldLayout>
</file>

<file path=ppt/slideLayouts/slideLayout2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ody 02">
  <p:cSld name="TITLE_AND_BODY_1_1">
    <p:spTree>
      <p:nvGrpSpPr>
        <p:cNvPr id="1547" name="Shape 1547"/>
        <p:cNvGrpSpPr/>
        <p:nvPr/>
      </p:nvGrpSpPr>
      <p:grpSpPr>
        <a:xfrm>
          <a:off x="0" y="0"/>
          <a:ext cx="0" cy="0"/>
          <a:chOff x="0" y="0"/>
          <a:chExt cx="0" cy="0"/>
        </a:xfrm>
      </p:grpSpPr>
      <p:sp>
        <p:nvSpPr>
          <p:cNvPr id="1548" name="Google Shape;1548;p274"/>
          <p:cNvSpPr/>
          <p:nvPr/>
        </p:nvSpPr>
        <p:spPr>
          <a:xfrm>
            <a:off x="4438825" y="-1598875"/>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9" name="Google Shape;1549;p274"/>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0" name="Google Shape;1550;p274"/>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1" name="Google Shape;1551;p274"/>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2" name="Google Shape;1552;p27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53" name="Google Shape;1553;p274"/>
          <p:cNvSpPr txBox="1"/>
          <p:nvPr>
            <p:ph idx="1" type="body"/>
          </p:nvPr>
        </p:nvSpPr>
        <p:spPr>
          <a:xfrm>
            <a:off x="720000" y="1281525"/>
            <a:ext cx="7704000" cy="3321900"/>
          </a:xfrm>
          <a:prstGeom prst="rect">
            <a:avLst/>
          </a:prstGeom>
        </p:spPr>
        <p:txBody>
          <a:bodyPr anchorCtr="0" anchor="ctr" bIns="91425" lIns="91425" spcFirstLastPara="1" rIns="91425" wrap="square" tIns="91425">
            <a:noAutofit/>
          </a:bodyPr>
          <a:lstStyle>
            <a:lvl1pPr indent="-304800" lvl="0" marL="457200" rtl="0">
              <a:lnSpc>
                <a:spcPct val="100000"/>
              </a:lnSpc>
              <a:spcBef>
                <a:spcPts val="0"/>
              </a:spcBef>
              <a:spcAft>
                <a:spcPts val="0"/>
              </a:spcAft>
              <a:buClr>
                <a:srgbClr val="434343"/>
              </a:buClr>
              <a:buSzPts val="1200"/>
              <a:buAutoNum type="arabicPeriod"/>
              <a:defRPr sz="1100"/>
            </a:lvl1pPr>
            <a:lvl2pPr indent="-304800" lvl="1" marL="914400" rtl="0">
              <a:spcBef>
                <a:spcPts val="1600"/>
              </a:spcBef>
              <a:spcAft>
                <a:spcPts val="0"/>
              </a:spcAft>
              <a:buClr>
                <a:srgbClr val="434343"/>
              </a:buClr>
              <a:buSzPts val="1200"/>
              <a:buFont typeface="Inter Light"/>
              <a:buAutoNum type="alphaLcPeriod"/>
              <a:defRPr sz="1200"/>
            </a:lvl2pPr>
            <a:lvl3pPr indent="-304800" lvl="2" marL="1371600" rtl="0">
              <a:spcBef>
                <a:spcPts val="1600"/>
              </a:spcBef>
              <a:spcAft>
                <a:spcPts val="0"/>
              </a:spcAft>
              <a:buClr>
                <a:srgbClr val="434343"/>
              </a:buClr>
              <a:buSzPts val="1200"/>
              <a:buFont typeface="Inter Light"/>
              <a:buAutoNum type="romanLcPeriod"/>
              <a:defRPr sz="1200"/>
            </a:lvl3pPr>
            <a:lvl4pPr indent="-304800" lvl="3" marL="1828800" rtl="0">
              <a:spcBef>
                <a:spcPts val="1600"/>
              </a:spcBef>
              <a:spcAft>
                <a:spcPts val="0"/>
              </a:spcAft>
              <a:buClr>
                <a:srgbClr val="434343"/>
              </a:buClr>
              <a:buSzPts val="1200"/>
              <a:buFont typeface="Inter Light"/>
              <a:buAutoNum type="arabicPeriod"/>
              <a:defRPr sz="1200"/>
            </a:lvl4pPr>
            <a:lvl5pPr indent="-304800" lvl="4" marL="2286000" rtl="0">
              <a:spcBef>
                <a:spcPts val="1600"/>
              </a:spcBef>
              <a:spcAft>
                <a:spcPts val="0"/>
              </a:spcAft>
              <a:buClr>
                <a:srgbClr val="434343"/>
              </a:buClr>
              <a:buSzPts val="1200"/>
              <a:buFont typeface="Inter Light"/>
              <a:buAutoNum type="alphaLcPeriod"/>
              <a:defRPr sz="1200"/>
            </a:lvl5pPr>
            <a:lvl6pPr indent="-304800" lvl="5" marL="2743200" rtl="0">
              <a:spcBef>
                <a:spcPts val="1600"/>
              </a:spcBef>
              <a:spcAft>
                <a:spcPts val="0"/>
              </a:spcAft>
              <a:buClr>
                <a:srgbClr val="434343"/>
              </a:buClr>
              <a:buSzPts val="1200"/>
              <a:buFont typeface="Inter Light"/>
              <a:buAutoNum type="romanLcPeriod"/>
              <a:defRPr sz="1200"/>
            </a:lvl6pPr>
            <a:lvl7pPr indent="-304800" lvl="6" marL="3200400" rtl="0">
              <a:spcBef>
                <a:spcPts val="1600"/>
              </a:spcBef>
              <a:spcAft>
                <a:spcPts val="0"/>
              </a:spcAft>
              <a:buClr>
                <a:srgbClr val="434343"/>
              </a:buClr>
              <a:buSzPts val="1200"/>
              <a:buFont typeface="Inter Light"/>
              <a:buAutoNum type="arabicPeriod"/>
              <a:defRPr sz="1200"/>
            </a:lvl7pPr>
            <a:lvl8pPr indent="-304800" lvl="7" marL="3657600" rtl="0">
              <a:spcBef>
                <a:spcPts val="1600"/>
              </a:spcBef>
              <a:spcAft>
                <a:spcPts val="0"/>
              </a:spcAft>
              <a:buClr>
                <a:srgbClr val="434343"/>
              </a:buClr>
              <a:buSzPts val="1200"/>
              <a:buFont typeface="Inter Light"/>
              <a:buAutoNum type="alphaLcPeriod"/>
              <a:defRPr sz="1200"/>
            </a:lvl8pPr>
            <a:lvl9pPr indent="-304800" lvl="8" marL="4114800" rtl="0">
              <a:spcBef>
                <a:spcPts val="1600"/>
              </a:spcBef>
              <a:spcAft>
                <a:spcPts val="1600"/>
              </a:spcAft>
              <a:buClr>
                <a:srgbClr val="434343"/>
              </a:buClr>
              <a:buSzPts val="1200"/>
              <a:buFont typeface="Inter Light"/>
              <a:buAutoNum type="romanLcPeriod"/>
              <a:defRPr sz="1200"/>
            </a:lvl9pPr>
          </a:lstStyle>
          <a:p/>
        </p:txBody>
      </p:sp>
      <p:pic>
        <p:nvPicPr>
          <p:cNvPr id="1554" name="Google Shape;1554;p27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1555" name="Shape 1555"/>
        <p:cNvGrpSpPr/>
        <p:nvPr/>
      </p:nvGrpSpPr>
      <p:grpSpPr>
        <a:xfrm>
          <a:off x="0" y="0"/>
          <a:ext cx="0" cy="0"/>
          <a:chOff x="0" y="0"/>
          <a:chExt cx="0" cy="0"/>
        </a:xfrm>
      </p:grpSpPr>
      <p:sp>
        <p:nvSpPr>
          <p:cNvPr id="1556" name="Google Shape;1556;p275"/>
          <p:cNvSpPr/>
          <p:nvPr/>
        </p:nvSpPr>
        <p:spPr>
          <a:xfrm>
            <a:off x="-1398187" y="-50680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57" name="Google Shape;1557;p275"/>
          <p:cNvGrpSpPr/>
          <p:nvPr/>
        </p:nvGrpSpPr>
        <p:grpSpPr>
          <a:xfrm flipH="1">
            <a:off x="4949353" y="79614"/>
            <a:ext cx="4191487" cy="4080221"/>
            <a:chOff x="160937" y="79614"/>
            <a:chExt cx="4191487" cy="4080221"/>
          </a:xfrm>
        </p:grpSpPr>
        <p:grpSp>
          <p:nvGrpSpPr>
            <p:cNvPr id="1558" name="Google Shape;1558;p275"/>
            <p:cNvGrpSpPr/>
            <p:nvPr/>
          </p:nvGrpSpPr>
          <p:grpSpPr>
            <a:xfrm rot="10800000">
              <a:off x="294013" y="354189"/>
              <a:ext cx="827985" cy="863689"/>
              <a:chOff x="7593189" y="3964490"/>
              <a:chExt cx="827985" cy="863689"/>
            </a:xfrm>
          </p:grpSpPr>
          <p:sp>
            <p:nvSpPr>
              <p:cNvPr id="1559" name="Google Shape;1559;p275"/>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0" name="Google Shape;1560;p275"/>
              <p:cNvSpPr/>
              <p:nvPr/>
            </p:nvSpPr>
            <p:spPr>
              <a:xfrm rot="10800000">
                <a:off x="8330692" y="477582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1" name="Google Shape;1561;p275"/>
              <p:cNvSpPr/>
              <p:nvPr/>
            </p:nvSpPr>
            <p:spPr>
              <a:xfrm rot="10800000">
                <a:off x="7593189" y="4605576"/>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62" name="Google Shape;1562;p275"/>
            <p:cNvGrpSpPr/>
            <p:nvPr/>
          </p:nvGrpSpPr>
          <p:grpSpPr>
            <a:xfrm rot="10800000">
              <a:off x="2194088" y="161539"/>
              <a:ext cx="1105410" cy="579852"/>
              <a:chOff x="7315764" y="3964490"/>
              <a:chExt cx="1105410" cy="579852"/>
            </a:xfrm>
          </p:grpSpPr>
          <p:sp>
            <p:nvSpPr>
              <p:cNvPr id="1563" name="Google Shape;1563;p275"/>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4" name="Google Shape;1564;p275"/>
              <p:cNvSpPr/>
              <p:nvPr/>
            </p:nvSpPr>
            <p:spPr>
              <a:xfrm rot="10800000">
                <a:off x="7959317" y="4491983"/>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5" name="Google Shape;1565;p275"/>
              <p:cNvSpPr/>
              <p:nvPr/>
            </p:nvSpPr>
            <p:spPr>
              <a:xfrm rot="10800000">
                <a:off x="7315764" y="419776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66" name="Google Shape;1566;p275"/>
            <p:cNvSpPr/>
            <p:nvPr/>
          </p:nvSpPr>
          <p:spPr>
            <a:xfrm rot="5400000">
              <a:off x="4240946" y="131969"/>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67" name="Google Shape;1567;p275"/>
            <p:cNvGrpSpPr/>
            <p:nvPr/>
          </p:nvGrpSpPr>
          <p:grpSpPr>
            <a:xfrm rot="-5400000">
              <a:off x="-227099" y="2417251"/>
              <a:ext cx="1236485" cy="237415"/>
              <a:chOff x="7296164" y="4361614"/>
              <a:chExt cx="1236485" cy="237415"/>
            </a:xfrm>
          </p:grpSpPr>
          <p:sp>
            <p:nvSpPr>
              <p:cNvPr id="1568" name="Google Shape;1568;p275"/>
              <p:cNvSpPr/>
              <p:nvPr/>
            </p:nvSpPr>
            <p:spPr>
              <a:xfrm rot="10800000">
                <a:off x="8421180" y="44351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9" name="Google Shape;1569;p275"/>
              <p:cNvSpPr/>
              <p:nvPr/>
            </p:nvSpPr>
            <p:spPr>
              <a:xfrm rot="10800000">
                <a:off x="7519142" y="454667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0" name="Google Shape;1570;p275"/>
              <p:cNvSpPr/>
              <p:nvPr/>
            </p:nvSpPr>
            <p:spPr>
              <a:xfrm rot="10800000">
                <a:off x="7296164" y="436161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71" name="Google Shape;1571;p275"/>
            <p:cNvSpPr/>
            <p:nvPr/>
          </p:nvSpPr>
          <p:spPr>
            <a:xfrm>
              <a:off x="398388" y="18745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2" name="Google Shape;1572;p275"/>
            <p:cNvSpPr/>
            <p:nvPr/>
          </p:nvSpPr>
          <p:spPr>
            <a:xfrm rot="5400000">
              <a:off x="160946" y="4048357"/>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3" name="Google Shape;1573;p275"/>
            <p:cNvSpPr/>
            <p:nvPr/>
          </p:nvSpPr>
          <p:spPr>
            <a:xfrm>
              <a:off x="1582212" y="79614"/>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74" name="Google Shape;1574;p27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75" name="Google Shape;1575;p275"/>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pic>
        <p:nvPicPr>
          <p:cNvPr id="1576" name="Google Shape;1576;p275"/>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 Logo 1">
  <p:cSld name="BLANK_1_1">
    <p:spTree>
      <p:nvGrpSpPr>
        <p:cNvPr id="1577" name="Shape 1577"/>
        <p:cNvGrpSpPr/>
        <p:nvPr/>
      </p:nvGrpSpPr>
      <p:grpSpPr>
        <a:xfrm>
          <a:off x="0" y="0"/>
          <a:ext cx="0" cy="0"/>
          <a:chOff x="0" y="0"/>
          <a:chExt cx="0" cy="0"/>
        </a:xfrm>
      </p:grpSpPr>
      <p:pic>
        <p:nvPicPr>
          <p:cNvPr id="1578" name="Google Shape;1578;p276"/>
          <p:cNvPicPr preferRelativeResize="0"/>
          <p:nvPr/>
        </p:nvPicPr>
        <p:blipFill rotWithShape="1">
          <a:blip r:embed="rId2">
            <a:alphaModFix/>
          </a:blip>
          <a:srcRect b="0" l="0" r="0" t="0"/>
          <a:stretch/>
        </p:blipFill>
        <p:spPr>
          <a:xfrm>
            <a:off x="8275320" y="4279392"/>
            <a:ext cx="685800" cy="685800"/>
          </a:xfrm>
          <a:prstGeom prst="rect">
            <a:avLst/>
          </a:prstGeom>
          <a:noFill/>
          <a:ln>
            <a:noFill/>
          </a:ln>
        </p:spPr>
      </p:pic>
      <p:sp>
        <p:nvSpPr>
          <p:cNvPr id="1579" name="Google Shape;1579;p276"/>
          <p:cNvSpPr/>
          <p:nvPr>
            <p:ph idx="2" type="pic"/>
          </p:nvPr>
        </p:nvSpPr>
        <p:spPr>
          <a:xfrm>
            <a:off x="7512950" y="4279400"/>
            <a:ext cx="685800" cy="685800"/>
          </a:xfrm>
          <a:prstGeom prst="rect">
            <a:avLst/>
          </a:prstGeom>
          <a:noFill/>
          <a:ln>
            <a:noFill/>
          </a:ln>
        </p:spPr>
      </p:sp>
      <p:sp>
        <p:nvSpPr>
          <p:cNvPr id="1580" name="Google Shape;1580;p276"/>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581" name="Google Shape;1581;p27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1582" name="Shape 1582"/>
        <p:cNvGrpSpPr/>
        <p:nvPr/>
      </p:nvGrpSpPr>
      <p:grpSpPr>
        <a:xfrm>
          <a:off x="0" y="0"/>
          <a:ext cx="0" cy="0"/>
          <a:chOff x="0" y="0"/>
          <a:chExt cx="0" cy="0"/>
        </a:xfrm>
      </p:grpSpPr>
      <p:pic>
        <p:nvPicPr>
          <p:cNvPr id="1583" name="Google Shape;1583;p277"/>
          <p:cNvPicPr preferRelativeResize="0"/>
          <p:nvPr/>
        </p:nvPicPr>
        <p:blipFill rotWithShape="1">
          <a:blip r:embed="rId2">
            <a:alphaModFix amt="47000"/>
          </a:blip>
          <a:srcRect b="25539" l="0" r="6872" t="0"/>
          <a:stretch/>
        </p:blipFill>
        <p:spPr>
          <a:xfrm>
            <a:off x="6041575" y="3058450"/>
            <a:ext cx="3102427" cy="2085051"/>
          </a:xfrm>
          <a:prstGeom prst="rect">
            <a:avLst/>
          </a:prstGeom>
          <a:noFill/>
          <a:ln>
            <a:noFill/>
          </a:ln>
        </p:spPr>
      </p:pic>
      <p:sp>
        <p:nvSpPr>
          <p:cNvPr id="1584" name="Google Shape;1584;p27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85" name="Google Shape;1585;p277"/>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2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1">
  <p:cSld name="CUSTOM_13_1">
    <p:bg>
      <p:bgPr>
        <a:solidFill>
          <a:schemeClr val="accent3"/>
        </a:solidFill>
      </p:bgPr>
    </p:bg>
    <p:spTree>
      <p:nvGrpSpPr>
        <p:cNvPr id="1586" name="Shape 1586"/>
        <p:cNvGrpSpPr/>
        <p:nvPr/>
      </p:nvGrpSpPr>
      <p:grpSpPr>
        <a:xfrm>
          <a:off x="0" y="0"/>
          <a:ext cx="0" cy="0"/>
          <a:chOff x="0" y="0"/>
          <a:chExt cx="0" cy="0"/>
        </a:xfrm>
      </p:grpSpPr>
      <p:sp>
        <p:nvSpPr>
          <p:cNvPr id="1587" name="Google Shape;1587;p27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88" name="Google Shape;1588;p278"/>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2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589" name="Shape 1589"/>
        <p:cNvGrpSpPr/>
        <p:nvPr/>
      </p:nvGrpSpPr>
      <p:grpSpPr>
        <a:xfrm>
          <a:off x="0" y="0"/>
          <a:ext cx="0" cy="0"/>
          <a:chOff x="0" y="0"/>
          <a:chExt cx="0" cy="0"/>
        </a:xfrm>
      </p:grpSpPr>
      <p:sp>
        <p:nvSpPr>
          <p:cNvPr id="1590" name="Google Shape;1590;p279"/>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91" name="Google Shape;1591;p279"/>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Inter"/>
              <a:buChar char="●"/>
              <a:defRPr>
                <a:latin typeface="Inter"/>
                <a:ea typeface="Inter"/>
                <a:cs typeface="Inter"/>
                <a:sym typeface="Inter"/>
              </a:defRPr>
            </a:lvl1pPr>
            <a:lvl2pPr indent="-317500" lvl="1" marL="914400" rtl="0">
              <a:spcBef>
                <a:spcPts val="1600"/>
              </a:spcBef>
              <a:spcAft>
                <a:spcPts val="0"/>
              </a:spcAft>
              <a:buSzPts val="1400"/>
              <a:buFont typeface="Inter"/>
              <a:buChar char="○"/>
              <a:defRPr>
                <a:latin typeface="Inter"/>
                <a:ea typeface="Inter"/>
                <a:cs typeface="Inter"/>
                <a:sym typeface="Inter"/>
              </a:defRPr>
            </a:lvl2pPr>
            <a:lvl3pPr indent="-317500" lvl="2" marL="1371600" rtl="0">
              <a:spcBef>
                <a:spcPts val="1600"/>
              </a:spcBef>
              <a:spcAft>
                <a:spcPts val="0"/>
              </a:spcAft>
              <a:buSzPts val="1400"/>
              <a:buFont typeface="Inter"/>
              <a:buChar char="■"/>
              <a:defRPr>
                <a:latin typeface="Inter"/>
                <a:ea typeface="Inter"/>
                <a:cs typeface="Inter"/>
                <a:sym typeface="Inter"/>
              </a:defRPr>
            </a:lvl3pPr>
            <a:lvl4pPr indent="-317500" lvl="3" marL="1828800" rtl="0">
              <a:spcBef>
                <a:spcPts val="1600"/>
              </a:spcBef>
              <a:spcAft>
                <a:spcPts val="0"/>
              </a:spcAft>
              <a:buSzPts val="1400"/>
              <a:buFont typeface="Inter"/>
              <a:buChar char="●"/>
              <a:defRPr>
                <a:latin typeface="Inter"/>
                <a:ea typeface="Inter"/>
                <a:cs typeface="Inter"/>
                <a:sym typeface="Inter"/>
              </a:defRPr>
            </a:lvl4pPr>
            <a:lvl5pPr indent="-317500" lvl="4" marL="2286000" rtl="0">
              <a:spcBef>
                <a:spcPts val="1600"/>
              </a:spcBef>
              <a:spcAft>
                <a:spcPts val="0"/>
              </a:spcAft>
              <a:buSzPts val="1400"/>
              <a:buFont typeface="Inter"/>
              <a:buChar char="○"/>
              <a:defRPr>
                <a:latin typeface="Inter"/>
                <a:ea typeface="Inter"/>
                <a:cs typeface="Inter"/>
                <a:sym typeface="Inter"/>
              </a:defRPr>
            </a:lvl5pPr>
            <a:lvl6pPr indent="-317500" lvl="5" marL="2743200" rtl="0">
              <a:spcBef>
                <a:spcPts val="1600"/>
              </a:spcBef>
              <a:spcAft>
                <a:spcPts val="0"/>
              </a:spcAft>
              <a:buSzPts val="1400"/>
              <a:buFont typeface="Inter"/>
              <a:buChar char="■"/>
              <a:defRPr>
                <a:latin typeface="Inter"/>
                <a:ea typeface="Inter"/>
                <a:cs typeface="Inter"/>
                <a:sym typeface="Inter"/>
              </a:defRPr>
            </a:lvl6pPr>
            <a:lvl7pPr indent="-317500" lvl="6" marL="3200400" rtl="0">
              <a:spcBef>
                <a:spcPts val="1600"/>
              </a:spcBef>
              <a:spcAft>
                <a:spcPts val="0"/>
              </a:spcAft>
              <a:buSzPts val="1400"/>
              <a:buFont typeface="Inter"/>
              <a:buChar char="●"/>
              <a:defRPr>
                <a:latin typeface="Inter"/>
                <a:ea typeface="Inter"/>
                <a:cs typeface="Inter"/>
                <a:sym typeface="Inter"/>
              </a:defRPr>
            </a:lvl7pPr>
            <a:lvl8pPr indent="-317500" lvl="7" marL="3657600" rtl="0">
              <a:spcBef>
                <a:spcPts val="1600"/>
              </a:spcBef>
              <a:spcAft>
                <a:spcPts val="0"/>
              </a:spcAft>
              <a:buSzPts val="1400"/>
              <a:buFont typeface="Inter"/>
              <a:buChar char="○"/>
              <a:defRPr>
                <a:latin typeface="Inter"/>
                <a:ea typeface="Inter"/>
                <a:cs typeface="Inter"/>
                <a:sym typeface="Inter"/>
              </a:defRPr>
            </a:lvl8pPr>
            <a:lvl9pPr indent="-317500" lvl="8" marL="4114800" rtl="0">
              <a:spcBef>
                <a:spcPts val="1600"/>
              </a:spcBef>
              <a:spcAft>
                <a:spcPts val="1600"/>
              </a:spcAft>
              <a:buSzPts val="1400"/>
              <a:buFont typeface="Inter"/>
              <a:buChar char="■"/>
              <a:defRPr>
                <a:latin typeface="Inter"/>
                <a:ea typeface="Inter"/>
                <a:cs typeface="Inter"/>
                <a:sym typeface="Inter"/>
              </a:defRPr>
            </a:lvl9pPr>
          </a:lstStyle>
          <a:p/>
        </p:txBody>
      </p:sp>
      <p:sp>
        <p:nvSpPr>
          <p:cNvPr id="1592" name="Google Shape;1592;p279"/>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1593" name="Google Shape;1593;p279"/>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2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594" name="Shape 1594"/>
        <p:cNvGrpSpPr/>
        <p:nvPr/>
      </p:nvGrpSpPr>
      <p:grpSpPr>
        <a:xfrm>
          <a:off x="0" y="0"/>
          <a:ext cx="0" cy="0"/>
          <a:chOff x="0" y="0"/>
          <a:chExt cx="0" cy="0"/>
        </a:xfrm>
      </p:grpSpPr>
      <p:sp>
        <p:nvSpPr>
          <p:cNvPr id="1595" name="Google Shape;1595;p280"/>
          <p:cNvSpPr txBox="1"/>
          <p:nvPr>
            <p:ph type="title"/>
          </p:nvPr>
        </p:nvSpPr>
        <p:spPr>
          <a:xfrm>
            <a:off x="1073700" y="673625"/>
            <a:ext cx="6900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96" name="Google Shape;1596;p280"/>
          <p:cNvSpPr txBox="1"/>
          <p:nvPr>
            <p:ph idx="1" type="body"/>
          </p:nvPr>
        </p:nvSpPr>
        <p:spPr>
          <a:xfrm>
            <a:off x="9975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
        <p:nvSpPr>
          <p:cNvPr id="1597" name="Google Shape;1597;p280"/>
          <p:cNvSpPr txBox="1"/>
          <p:nvPr>
            <p:ph idx="2" type="body"/>
          </p:nvPr>
        </p:nvSpPr>
        <p:spPr>
          <a:xfrm>
            <a:off x="50610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Tree>
  </p:cSld>
  <p:clrMapOvr>
    <a:masterClrMapping/>
  </p:clrMapOvr>
</p:sldLayout>
</file>

<file path=ppt/slideLayouts/slideLayout2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type="titleOnly">
  <p:cSld name="TITLE_ONLY">
    <p:spTree>
      <p:nvGrpSpPr>
        <p:cNvPr id="1598" name="Shape 1598"/>
        <p:cNvGrpSpPr/>
        <p:nvPr/>
      </p:nvGrpSpPr>
      <p:grpSpPr>
        <a:xfrm>
          <a:off x="0" y="0"/>
          <a:ext cx="0" cy="0"/>
          <a:chOff x="0" y="0"/>
          <a:chExt cx="0" cy="0"/>
        </a:xfrm>
      </p:grpSpPr>
      <p:sp>
        <p:nvSpPr>
          <p:cNvPr id="1599" name="Google Shape;1599;p281"/>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0" name="Google Shape;1600;p281"/>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01" name="Google Shape;1601;p281"/>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pic>
        <p:nvPicPr>
          <p:cNvPr id="1602" name="Google Shape;1602;p281"/>
          <p:cNvPicPr preferRelativeResize="0"/>
          <p:nvPr/>
        </p:nvPicPr>
        <p:blipFill>
          <a:blip r:embed="rId2">
            <a:alphaModFix amt="42000"/>
          </a:blip>
          <a:stretch>
            <a:fillRect/>
          </a:stretch>
        </p:blipFill>
        <p:spPr>
          <a:xfrm>
            <a:off x="7053393" y="-133650"/>
            <a:ext cx="1379632" cy="1551125"/>
          </a:xfrm>
          <a:prstGeom prst="rect">
            <a:avLst/>
          </a:prstGeom>
          <a:noFill/>
          <a:ln>
            <a:noFill/>
          </a:ln>
        </p:spPr>
      </p:pic>
    </p:spTree>
  </p:cSld>
  <p:clrMapOvr>
    <a:masterClrMapping/>
  </p:clrMapOvr>
</p:sldLayout>
</file>

<file path=ppt/slideLayouts/slideLayout2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603" name="Shape 1603"/>
        <p:cNvGrpSpPr/>
        <p:nvPr/>
      </p:nvGrpSpPr>
      <p:grpSpPr>
        <a:xfrm>
          <a:off x="0" y="0"/>
          <a:ext cx="0" cy="0"/>
          <a:chOff x="0" y="0"/>
          <a:chExt cx="0" cy="0"/>
        </a:xfrm>
      </p:grpSpPr>
      <p:pic>
        <p:nvPicPr>
          <p:cNvPr id="1604" name="Google Shape;1604;p282"/>
          <p:cNvPicPr preferRelativeResize="0"/>
          <p:nvPr/>
        </p:nvPicPr>
        <p:blipFill>
          <a:blip r:embed="rId2">
            <a:alphaModFix amt="43000"/>
          </a:blip>
          <a:stretch>
            <a:fillRect/>
          </a:stretch>
        </p:blipFill>
        <p:spPr>
          <a:xfrm>
            <a:off x="76346" y="3340705"/>
            <a:ext cx="1754299" cy="1754299"/>
          </a:xfrm>
          <a:prstGeom prst="rect">
            <a:avLst/>
          </a:prstGeom>
          <a:noFill/>
          <a:ln>
            <a:noFill/>
          </a:ln>
        </p:spPr>
      </p:pic>
      <p:sp>
        <p:nvSpPr>
          <p:cNvPr id="1605" name="Google Shape;1605;p282"/>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6" name="Google Shape;1606;p282"/>
          <p:cNvSpPr txBox="1"/>
          <p:nvPr>
            <p:ph type="title"/>
          </p:nvPr>
        </p:nvSpPr>
        <p:spPr>
          <a:xfrm>
            <a:off x="845100" y="784200"/>
            <a:ext cx="77121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607" name="Google Shape;1607;p282"/>
          <p:cNvSpPr txBox="1"/>
          <p:nvPr>
            <p:ph idx="1" type="body"/>
          </p:nvPr>
        </p:nvSpPr>
        <p:spPr>
          <a:xfrm>
            <a:off x="845100" y="1618200"/>
            <a:ext cx="487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2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608" name="Shape 1608"/>
        <p:cNvGrpSpPr/>
        <p:nvPr/>
      </p:nvGrpSpPr>
      <p:grpSpPr>
        <a:xfrm>
          <a:off x="0" y="0"/>
          <a:ext cx="0" cy="0"/>
          <a:chOff x="0" y="0"/>
          <a:chExt cx="0" cy="0"/>
        </a:xfrm>
      </p:grpSpPr>
      <p:pic>
        <p:nvPicPr>
          <p:cNvPr id="1609" name="Google Shape;1609;p283"/>
          <p:cNvPicPr preferRelativeResize="0"/>
          <p:nvPr/>
        </p:nvPicPr>
        <p:blipFill rotWithShape="1">
          <a:blip r:embed="rId2">
            <a:alphaModFix/>
          </a:blip>
          <a:srcRect b="11253" l="0" r="36163" t="0"/>
          <a:stretch/>
        </p:blipFill>
        <p:spPr>
          <a:xfrm flipH="1">
            <a:off x="-1" y="2643925"/>
            <a:ext cx="2074001" cy="2499575"/>
          </a:xfrm>
          <a:prstGeom prst="rect">
            <a:avLst/>
          </a:prstGeom>
          <a:noFill/>
          <a:ln>
            <a:noFill/>
          </a:ln>
        </p:spPr>
      </p:pic>
      <p:sp>
        <p:nvSpPr>
          <p:cNvPr id="1610" name="Google Shape;1610;p283"/>
          <p:cNvSpPr txBox="1"/>
          <p:nvPr>
            <p:ph type="title"/>
          </p:nvPr>
        </p:nvSpPr>
        <p:spPr>
          <a:xfrm>
            <a:off x="1023650" y="450150"/>
            <a:ext cx="56979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1EBCA0"/>
              </a:buClr>
              <a:buSzPts val="4800"/>
              <a:buFont typeface="Poppins"/>
              <a:buNone/>
              <a:defRPr b="1" sz="4800">
                <a:solidFill>
                  <a:srgbClr val="1EBCA0"/>
                </a:solidFill>
                <a:latin typeface="Poppins"/>
                <a:ea typeface="Poppins"/>
                <a:cs typeface="Poppins"/>
                <a:sym typeface="Poppins"/>
              </a:defRPr>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2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611" name="Shape 1611"/>
        <p:cNvGrpSpPr/>
        <p:nvPr/>
      </p:nvGrpSpPr>
      <p:grpSpPr>
        <a:xfrm>
          <a:off x="0" y="0"/>
          <a:ext cx="0" cy="0"/>
          <a:chOff x="0" y="0"/>
          <a:chExt cx="0" cy="0"/>
        </a:xfrm>
      </p:grpSpPr>
      <p:sp>
        <p:nvSpPr>
          <p:cNvPr id="1612" name="Google Shape;1612;p284"/>
          <p:cNvSpPr/>
          <p:nvPr/>
        </p:nvSpPr>
        <p:spPr>
          <a:xfrm>
            <a:off x="4572000" y="-125"/>
            <a:ext cx="4572000" cy="5143500"/>
          </a:xfrm>
          <a:prstGeom prst="rect">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3" name="Google Shape;1613;p284"/>
          <p:cNvSpPr txBox="1"/>
          <p:nvPr>
            <p:ph type="title"/>
          </p:nvPr>
        </p:nvSpPr>
        <p:spPr>
          <a:xfrm>
            <a:off x="1027500" y="1309375"/>
            <a:ext cx="33867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614" name="Google Shape;1614;p284"/>
          <p:cNvSpPr txBox="1"/>
          <p:nvPr>
            <p:ph idx="1" type="subTitle"/>
          </p:nvPr>
        </p:nvSpPr>
        <p:spPr>
          <a:xfrm>
            <a:off x="1027500" y="2879275"/>
            <a:ext cx="3386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Font typeface="Inter"/>
              <a:buNone/>
              <a:defRPr sz="2100">
                <a:latin typeface="Inter"/>
                <a:ea typeface="Inter"/>
                <a:cs typeface="Inter"/>
                <a:sym typeface="Inter"/>
              </a:defRPr>
            </a:lvl1pPr>
            <a:lvl2pPr lvl="1" rtl="0" algn="ctr">
              <a:lnSpc>
                <a:spcPct val="100000"/>
              </a:lnSpc>
              <a:spcBef>
                <a:spcPts val="0"/>
              </a:spcBef>
              <a:spcAft>
                <a:spcPts val="0"/>
              </a:spcAft>
              <a:buSzPts val="2100"/>
              <a:buFont typeface="Inter"/>
              <a:buNone/>
              <a:defRPr sz="2100">
                <a:latin typeface="Inter"/>
                <a:ea typeface="Inter"/>
                <a:cs typeface="Inter"/>
                <a:sym typeface="Inter"/>
              </a:defRPr>
            </a:lvl2pPr>
            <a:lvl3pPr lvl="2" rtl="0" algn="ctr">
              <a:lnSpc>
                <a:spcPct val="100000"/>
              </a:lnSpc>
              <a:spcBef>
                <a:spcPts val="0"/>
              </a:spcBef>
              <a:spcAft>
                <a:spcPts val="0"/>
              </a:spcAft>
              <a:buSzPts val="2100"/>
              <a:buFont typeface="Inter"/>
              <a:buNone/>
              <a:defRPr sz="2100">
                <a:latin typeface="Inter"/>
                <a:ea typeface="Inter"/>
                <a:cs typeface="Inter"/>
                <a:sym typeface="Inter"/>
              </a:defRPr>
            </a:lvl3pPr>
            <a:lvl4pPr lvl="3" rtl="0" algn="ctr">
              <a:lnSpc>
                <a:spcPct val="100000"/>
              </a:lnSpc>
              <a:spcBef>
                <a:spcPts val="0"/>
              </a:spcBef>
              <a:spcAft>
                <a:spcPts val="0"/>
              </a:spcAft>
              <a:buSzPts val="2100"/>
              <a:buFont typeface="Inter"/>
              <a:buNone/>
              <a:defRPr sz="2100">
                <a:latin typeface="Inter"/>
                <a:ea typeface="Inter"/>
                <a:cs typeface="Inter"/>
                <a:sym typeface="Inter"/>
              </a:defRPr>
            </a:lvl4pPr>
            <a:lvl5pPr lvl="4" rtl="0" algn="ctr">
              <a:lnSpc>
                <a:spcPct val="100000"/>
              </a:lnSpc>
              <a:spcBef>
                <a:spcPts val="0"/>
              </a:spcBef>
              <a:spcAft>
                <a:spcPts val="0"/>
              </a:spcAft>
              <a:buSzPts val="2100"/>
              <a:buFont typeface="Inter"/>
              <a:buNone/>
              <a:defRPr sz="2100">
                <a:latin typeface="Inter"/>
                <a:ea typeface="Inter"/>
                <a:cs typeface="Inter"/>
                <a:sym typeface="Inter"/>
              </a:defRPr>
            </a:lvl5pPr>
            <a:lvl6pPr lvl="5" rtl="0" algn="ctr">
              <a:lnSpc>
                <a:spcPct val="100000"/>
              </a:lnSpc>
              <a:spcBef>
                <a:spcPts val="0"/>
              </a:spcBef>
              <a:spcAft>
                <a:spcPts val="0"/>
              </a:spcAft>
              <a:buSzPts val="2100"/>
              <a:buFont typeface="Inter"/>
              <a:buNone/>
              <a:defRPr sz="2100">
                <a:latin typeface="Inter"/>
                <a:ea typeface="Inter"/>
                <a:cs typeface="Inter"/>
                <a:sym typeface="Inter"/>
              </a:defRPr>
            </a:lvl6pPr>
            <a:lvl7pPr lvl="6" rtl="0" algn="ctr">
              <a:lnSpc>
                <a:spcPct val="100000"/>
              </a:lnSpc>
              <a:spcBef>
                <a:spcPts val="0"/>
              </a:spcBef>
              <a:spcAft>
                <a:spcPts val="0"/>
              </a:spcAft>
              <a:buSzPts val="2100"/>
              <a:buFont typeface="Inter"/>
              <a:buNone/>
              <a:defRPr sz="2100">
                <a:latin typeface="Inter"/>
                <a:ea typeface="Inter"/>
                <a:cs typeface="Inter"/>
                <a:sym typeface="Inter"/>
              </a:defRPr>
            </a:lvl7pPr>
            <a:lvl8pPr lvl="7" rtl="0" algn="ctr">
              <a:lnSpc>
                <a:spcPct val="100000"/>
              </a:lnSpc>
              <a:spcBef>
                <a:spcPts val="0"/>
              </a:spcBef>
              <a:spcAft>
                <a:spcPts val="0"/>
              </a:spcAft>
              <a:buSzPts val="2100"/>
              <a:buFont typeface="Inter"/>
              <a:buNone/>
              <a:defRPr sz="2100">
                <a:latin typeface="Inter"/>
                <a:ea typeface="Inter"/>
                <a:cs typeface="Inter"/>
                <a:sym typeface="Inter"/>
              </a:defRPr>
            </a:lvl8pPr>
            <a:lvl9pPr lvl="8" rtl="0" algn="ctr">
              <a:lnSpc>
                <a:spcPct val="100000"/>
              </a:lnSpc>
              <a:spcBef>
                <a:spcPts val="0"/>
              </a:spcBef>
              <a:spcAft>
                <a:spcPts val="0"/>
              </a:spcAft>
              <a:buSzPts val="2100"/>
              <a:buFont typeface="Inter"/>
              <a:buNone/>
              <a:defRPr sz="2100">
                <a:latin typeface="Inter"/>
                <a:ea typeface="Inter"/>
                <a:cs typeface="Inter"/>
                <a:sym typeface="Inter"/>
              </a:defRPr>
            </a:lvl9pPr>
          </a:lstStyle>
          <a:p/>
        </p:txBody>
      </p:sp>
      <p:sp>
        <p:nvSpPr>
          <p:cNvPr id="1615" name="Google Shape;1615;p284"/>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pic>
        <p:nvPicPr>
          <p:cNvPr id="1616" name="Google Shape;1616;p28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617" name="Shape 1617"/>
        <p:cNvGrpSpPr/>
        <p:nvPr/>
      </p:nvGrpSpPr>
      <p:grpSpPr>
        <a:xfrm>
          <a:off x="0" y="0"/>
          <a:ext cx="0" cy="0"/>
          <a:chOff x="0" y="0"/>
          <a:chExt cx="0" cy="0"/>
        </a:xfrm>
      </p:grpSpPr>
      <p:sp>
        <p:nvSpPr>
          <p:cNvPr id="1618" name="Google Shape;1618;p285"/>
          <p:cNvSpPr txBox="1"/>
          <p:nvPr>
            <p:ph idx="1" type="body"/>
          </p:nvPr>
        </p:nvSpPr>
        <p:spPr>
          <a:xfrm>
            <a:off x="425920" y="3011375"/>
            <a:ext cx="4107600" cy="14232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pic>
        <p:nvPicPr>
          <p:cNvPr id="1619" name="Google Shape;1619;p285"/>
          <p:cNvPicPr preferRelativeResize="0"/>
          <p:nvPr/>
        </p:nvPicPr>
        <p:blipFill>
          <a:blip r:embed="rId2">
            <a:alphaModFix/>
          </a:blip>
          <a:stretch>
            <a:fillRect/>
          </a:stretch>
        </p:blipFill>
        <p:spPr>
          <a:xfrm>
            <a:off x="3176020" y="792224"/>
            <a:ext cx="2379700" cy="2023525"/>
          </a:xfrm>
          <a:prstGeom prst="rect">
            <a:avLst/>
          </a:prstGeom>
          <a:noFill/>
          <a:ln>
            <a:noFill/>
          </a:ln>
        </p:spPr>
      </p:pic>
      <p:sp>
        <p:nvSpPr>
          <p:cNvPr id="1620" name="Google Shape;1620;p285"/>
          <p:cNvSpPr/>
          <p:nvPr>
            <p:ph idx="2" type="pic"/>
          </p:nvPr>
        </p:nvSpPr>
        <p:spPr>
          <a:xfrm>
            <a:off x="4586645" y="792224"/>
            <a:ext cx="3111600" cy="3111600"/>
          </a:xfrm>
          <a:prstGeom prst="ellipse">
            <a:avLst/>
          </a:prstGeom>
          <a:noFill/>
          <a:ln>
            <a:noFill/>
          </a:ln>
        </p:spPr>
      </p:sp>
      <p:pic>
        <p:nvPicPr>
          <p:cNvPr id="1621" name="Google Shape;1621;p285"/>
          <p:cNvPicPr preferRelativeResize="0"/>
          <p:nvPr/>
        </p:nvPicPr>
        <p:blipFill>
          <a:blip r:embed="rId3">
            <a:alphaModFix/>
          </a:blip>
          <a:stretch>
            <a:fillRect/>
          </a:stretch>
        </p:blipFill>
        <p:spPr>
          <a:xfrm>
            <a:off x="6662395" y="2939074"/>
            <a:ext cx="2071725" cy="888550"/>
          </a:xfrm>
          <a:prstGeom prst="rect">
            <a:avLst/>
          </a:prstGeom>
          <a:noFill/>
          <a:ln>
            <a:noFill/>
          </a:ln>
        </p:spPr>
      </p:pic>
    </p:spTree>
  </p:cSld>
  <p:clrMapOvr>
    <a:masterClrMapping/>
  </p:clrMapOvr>
</p:sldLayout>
</file>

<file path=ppt/slideLayouts/slideLayout2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622" name="Shape 1622"/>
        <p:cNvGrpSpPr/>
        <p:nvPr/>
      </p:nvGrpSpPr>
      <p:grpSpPr>
        <a:xfrm>
          <a:off x="0" y="0"/>
          <a:ext cx="0" cy="0"/>
          <a:chOff x="0" y="0"/>
          <a:chExt cx="0" cy="0"/>
        </a:xfrm>
      </p:grpSpPr>
    </p:spTree>
  </p:cSld>
  <p:clrMapOvr>
    <a:masterClrMapping/>
  </p:clrMapOvr>
</p:sldLayout>
</file>

<file path=ppt/slideLayouts/slideLayout2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nectivity creates opportunity">
  <p:cSld name="BLANK_1">
    <p:spTree>
      <p:nvGrpSpPr>
        <p:cNvPr id="1623" name="Shape 1623"/>
        <p:cNvGrpSpPr/>
        <p:nvPr/>
      </p:nvGrpSpPr>
      <p:grpSpPr>
        <a:xfrm>
          <a:off x="0" y="0"/>
          <a:ext cx="0" cy="0"/>
          <a:chOff x="0" y="0"/>
          <a:chExt cx="0" cy="0"/>
        </a:xfrm>
      </p:grpSpPr>
      <p:sp>
        <p:nvSpPr>
          <p:cNvPr id="1624" name="Google Shape;1624;p287"/>
          <p:cNvSpPr txBox="1"/>
          <p:nvPr/>
        </p:nvSpPr>
        <p:spPr>
          <a:xfrm>
            <a:off x="311700" y="1313000"/>
            <a:ext cx="8520600" cy="112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4000">
                <a:solidFill>
                  <a:srgbClr val="414247"/>
                </a:solidFill>
                <a:latin typeface="Poppins"/>
                <a:ea typeface="Poppins"/>
                <a:cs typeface="Poppins"/>
                <a:sym typeface="Poppins"/>
              </a:rPr>
              <a:t>Connectivity </a:t>
            </a:r>
            <a:endParaRPr b="1" sz="4000">
              <a:solidFill>
                <a:srgbClr val="414247"/>
              </a:solidFill>
              <a:latin typeface="Poppins"/>
              <a:ea typeface="Poppins"/>
              <a:cs typeface="Poppins"/>
              <a:sym typeface="Poppins"/>
            </a:endParaRPr>
          </a:p>
          <a:p>
            <a:pPr indent="0" lvl="0" marL="0" rtl="0" algn="l">
              <a:spcBef>
                <a:spcPts val="0"/>
              </a:spcBef>
              <a:spcAft>
                <a:spcPts val="0"/>
              </a:spcAft>
              <a:buNone/>
            </a:pPr>
            <a:r>
              <a:rPr b="1" lang="en" sz="4000">
                <a:solidFill>
                  <a:srgbClr val="414247"/>
                </a:solidFill>
                <a:latin typeface="Poppins"/>
                <a:ea typeface="Poppins"/>
                <a:cs typeface="Poppins"/>
                <a:sym typeface="Poppins"/>
              </a:rPr>
              <a:t>creates opportunity. </a:t>
            </a:r>
            <a:endParaRPr b="1" sz="4000">
              <a:solidFill>
                <a:srgbClr val="414247"/>
              </a:solidFill>
              <a:latin typeface="Poppins"/>
              <a:ea typeface="Poppins"/>
              <a:cs typeface="Poppins"/>
              <a:sym typeface="Poppins"/>
            </a:endParaRPr>
          </a:p>
        </p:txBody>
      </p:sp>
      <p:sp>
        <p:nvSpPr>
          <p:cNvPr id="1625" name="Google Shape;1625;p287"/>
          <p:cNvSpPr txBox="1"/>
          <p:nvPr/>
        </p:nvSpPr>
        <p:spPr>
          <a:xfrm>
            <a:off x="193028" y="2689580"/>
            <a:ext cx="1392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Careers</a:t>
            </a:r>
            <a:endParaRPr sz="2200">
              <a:latin typeface="Inter"/>
              <a:ea typeface="Inter"/>
              <a:cs typeface="Inter"/>
              <a:sym typeface="Inter"/>
            </a:endParaRPr>
          </a:p>
        </p:txBody>
      </p:sp>
      <p:sp>
        <p:nvSpPr>
          <p:cNvPr id="1626" name="Google Shape;1626;p287"/>
          <p:cNvSpPr txBox="1"/>
          <p:nvPr/>
        </p:nvSpPr>
        <p:spPr>
          <a:xfrm>
            <a:off x="2070393" y="2689580"/>
            <a:ext cx="10194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Skills</a:t>
            </a:r>
            <a:endParaRPr sz="2200">
              <a:latin typeface="Inter"/>
              <a:ea typeface="Inter"/>
              <a:cs typeface="Inter"/>
              <a:sym typeface="Inter"/>
            </a:endParaRPr>
          </a:p>
        </p:txBody>
      </p:sp>
      <p:sp>
        <p:nvSpPr>
          <p:cNvPr id="1627" name="Google Shape;1627;p287"/>
          <p:cNvSpPr txBox="1"/>
          <p:nvPr/>
        </p:nvSpPr>
        <p:spPr>
          <a:xfrm>
            <a:off x="3422158" y="2689580"/>
            <a:ext cx="18462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Innovation</a:t>
            </a:r>
            <a:endParaRPr sz="2200">
              <a:latin typeface="Inter"/>
              <a:ea typeface="Inter"/>
              <a:cs typeface="Inter"/>
              <a:sym typeface="Inter"/>
            </a:endParaRPr>
          </a:p>
        </p:txBody>
      </p:sp>
      <p:sp>
        <p:nvSpPr>
          <p:cNvPr id="1628" name="Google Shape;1628;p287"/>
          <p:cNvSpPr txBox="1"/>
          <p:nvPr/>
        </p:nvSpPr>
        <p:spPr>
          <a:xfrm>
            <a:off x="5524528" y="2674280"/>
            <a:ext cx="1977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Inclusion</a:t>
            </a:r>
            <a:endParaRPr sz="2200">
              <a:latin typeface="Inter"/>
              <a:ea typeface="Inter"/>
              <a:cs typeface="Inter"/>
              <a:sym typeface="Inter"/>
            </a:endParaRPr>
          </a:p>
        </p:txBody>
      </p:sp>
      <p:sp>
        <p:nvSpPr>
          <p:cNvPr id="1629" name="Google Shape;1629;p287"/>
          <p:cNvSpPr/>
          <p:nvPr/>
        </p:nvSpPr>
        <p:spPr>
          <a:xfrm rot="5400000">
            <a:off x="16438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0" name="Google Shape;1630;p287"/>
          <p:cNvSpPr/>
          <p:nvPr/>
        </p:nvSpPr>
        <p:spPr>
          <a:xfrm rot="5400000">
            <a:off x="3160053"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1" name="Google Shape;1631;p287"/>
          <p:cNvSpPr/>
          <p:nvPr/>
        </p:nvSpPr>
        <p:spPr>
          <a:xfrm rot="5400000">
            <a:off x="53381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632" name="Google Shape;1632;p287"/>
          <p:cNvPicPr preferRelativeResize="0"/>
          <p:nvPr/>
        </p:nvPicPr>
        <p:blipFill rotWithShape="1">
          <a:blip r:embed="rId2">
            <a:alphaModFix amt="40000"/>
          </a:blip>
          <a:srcRect b="0" l="0" r="-4493" t="0"/>
          <a:stretch/>
        </p:blipFill>
        <p:spPr>
          <a:xfrm>
            <a:off x="7464448" y="12"/>
            <a:ext cx="1679550" cy="1331524"/>
          </a:xfrm>
          <a:prstGeom prst="rect">
            <a:avLst/>
          </a:prstGeom>
          <a:noFill/>
          <a:ln>
            <a:noFill/>
          </a:ln>
        </p:spPr>
      </p:pic>
      <p:pic>
        <p:nvPicPr>
          <p:cNvPr id="1633" name="Google Shape;1633;p287"/>
          <p:cNvPicPr preferRelativeResize="0"/>
          <p:nvPr/>
        </p:nvPicPr>
        <p:blipFill rotWithShape="1">
          <a:blip r:embed="rId3">
            <a:alphaModFix amt="70000"/>
          </a:blip>
          <a:srcRect b="0" l="0" r="0" t="0"/>
          <a:stretch/>
        </p:blipFill>
        <p:spPr>
          <a:xfrm>
            <a:off x="-12187" y="3846550"/>
            <a:ext cx="2040375" cy="1685850"/>
          </a:xfrm>
          <a:prstGeom prst="rect">
            <a:avLst/>
          </a:prstGeom>
          <a:noFill/>
          <a:ln>
            <a:noFill/>
          </a:ln>
        </p:spPr>
      </p:pic>
    </p:spTree>
  </p:cSld>
  <p:clrMapOvr>
    <a:masterClrMapping/>
  </p:clrMapOvr>
</p:sldLayout>
</file>

<file path=ppt/slideLayouts/slideLayout2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1634" name="Shape 1634"/>
        <p:cNvGrpSpPr/>
        <p:nvPr/>
      </p:nvGrpSpPr>
      <p:grpSpPr>
        <a:xfrm>
          <a:off x="0" y="0"/>
          <a:ext cx="0" cy="0"/>
          <a:chOff x="0" y="0"/>
          <a:chExt cx="0" cy="0"/>
        </a:xfrm>
      </p:grpSpPr>
      <p:sp>
        <p:nvSpPr>
          <p:cNvPr id="1635" name="Google Shape;1635;p28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1636" name="Google Shape;1636;p28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1637" name="Google Shape;1637;p28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ith Logo">
  <p:cSld name="CUSTOM_15">
    <p:spTree>
      <p:nvGrpSpPr>
        <p:cNvPr id="1638" name="Shape 1638"/>
        <p:cNvGrpSpPr/>
        <p:nvPr/>
      </p:nvGrpSpPr>
      <p:grpSpPr>
        <a:xfrm>
          <a:off x="0" y="0"/>
          <a:ext cx="0" cy="0"/>
          <a:chOff x="0" y="0"/>
          <a:chExt cx="0" cy="0"/>
        </a:xfrm>
      </p:grpSpPr>
      <p:sp>
        <p:nvSpPr>
          <p:cNvPr id="1639" name="Google Shape;1639;p28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pic>
        <p:nvPicPr>
          <p:cNvPr id="1640" name="Google Shape;1640;p289"/>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
  <p:cSld name="TITLE_2">
    <p:spTree>
      <p:nvGrpSpPr>
        <p:cNvPr id="1641" name="Shape 1641"/>
        <p:cNvGrpSpPr/>
        <p:nvPr/>
      </p:nvGrpSpPr>
      <p:grpSpPr>
        <a:xfrm>
          <a:off x="0" y="0"/>
          <a:ext cx="0" cy="0"/>
          <a:chOff x="0" y="0"/>
          <a:chExt cx="0" cy="0"/>
        </a:xfrm>
      </p:grpSpPr>
      <p:sp>
        <p:nvSpPr>
          <p:cNvPr id="1642" name="Google Shape;1642;p290"/>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643" name="Google Shape;1643;p290"/>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644" name="Google Shape;1644;p29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3">
    <p:spTree>
      <p:nvGrpSpPr>
        <p:cNvPr id="1645" name="Shape 1645"/>
        <p:cNvGrpSpPr/>
        <p:nvPr/>
      </p:nvGrpSpPr>
      <p:grpSpPr>
        <a:xfrm>
          <a:off x="0" y="0"/>
          <a:ext cx="0" cy="0"/>
          <a:chOff x="0" y="0"/>
          <a:chExt cx="0" cy="0"/>
        </a:xfrm>
      </p:grpSpPr>
      <p:sp>
        <p:nvSpPr>
          <p:cNvPr id="1646" name="Google Shape;1646;p29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47" name="Google Shape;1647;p29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648" name="Google Shape;1648;p29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p:cSld name="CUSTOM_16">
    <p:spTree>
      <p:nvGrpSpPr>
        <p:cNvPr id="1649" name="Shape 1649"/>
        <p:cNvGrpSpPr/>
        <p:nvPr/>
      </p:nvGrpSpPr>
      <p:grpSpPr>
        <a:xfrm>
          <a:off x="0" y="0"/>
          <a:ext cx="0" cy="0"/>
          <a:chOff x="0" y="0"/>
          <a:chExt cx="0" cy="0"/>
        </a:xfrm>
      </p:grpSpPr>
      <p:pic>
        <p:nvPicPr>
          <p:cNvPr id="1650" name="Google Shape;1650;p292"/>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p:cSld name="CUSTOM_17">
    <p:spTree>
      <p:nvGrpSpPr>
        <p:cNvPr id="1651" name="Shape 1651"/>
        <p:cNvGrpSpPr/>
        <p:nvPr/>
      </p:nvGrpSpPr>
      <p:grpSpPr>
        <a:xfrm>
          <a:off x="0" y="0"/>
          <a:ext cx="0" cy="0"/>
          <a:chOff x="0" y="0"/>
          <a:chExt cx="0" cy="0"/>
        </a:xfrm>
      </p:grpSpPr>
      <p:pic>
        <p:nvPicPr>
          <p:cNvPr id="1652" name="Google Shape;1652;p293"/>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3">
  <p:cSld name="TITLE_3">
    <p:spTree>
      <p:nvGrpSpPr>
        <p:cNvPr id="1653" name="Shape 1653"/>
        <p:cNvGrpSpPr/>
        <p:nvPr/>
      </p:nvGrpSpPr>
      <p:grpSpPr>
        <a:xfrm>
          <a:off x="0" y="0"/>
          <a:ext cx="0" cy="0"/>
          <a:chOff x="0" y="0"/>
          <a:chExt cx="0" cy="0"/>
        </a:xfrm>
      </p:grpSpPr>
      <p:sp>
        <p:nvSpPr>
          <p:cNvPr id="1654" name="Google Shape;1654;p294"/>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655" name="Google Shape;1655;p294"/>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656" name="Google Shape;1656;p29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8">
    <p:spTree>
      <p:nvGrpSpPr>
        <p:cNvPr id="1657" name="Shape 1657"/>
        <p:cNvGrpSpPr/>
        <p:nvPr/>
      </p:nvGrpSpPr>
      <p:grpSpPr>
        <a:xfrm>
          <a:off x="0" y="0"/>
          <a:ext cx="0" cy="0"/>
          <a:chOff x="0" y="0"/>
          <a:chExt cx="0" cy="0"/>
        </a:xfrm>
      </p:grpSpPr>
      <p:pic>
        <p:nvPicPr>
          <p:cNvPr id="1658" name="Google Shape;1658;p295"/>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3">
  <p:cSld name="CUSTOM_19">
    <p:spTree>
      <p:nvGrpSpPr>
        <p:cNvPr id="1659" name="Shape 1659"/>
        <p:cNvGrpSpPr/>
        <p:nvPr/>
      </p:nvGrpSpPr>
      <p:grpSpPr>
        <a:xfrm>
          <a:off x="0" y="0"/>
          <a:ext cx="0" cy="0"/>
          <a:chOff x="0" y="0"/>
          <a:chExt cx="0" cy="0"/>
        </a:xfrm>
      </p:grpSpPr>
      <p:pic>
        <p:nvPicPr>
          <p:cNvPr id="1660" name="Google Shape;1660;p296"/>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4">
  <p:cSld name="CUSTOM_20">
    <p:spTree>
      <p:nvGrpSpPr>
        <p:cNvPr id="1661" name="Shape 1661"/>
        <p:cNvGrpSpPr/>
        <p:nvPr/>
      </p:nvGrpSpPr>
      <p:grpSpPr>
        <a:xfrm>
          <a:off x="0" y="0"/>
          <a:ext cx="0" cy="0"/>
          <a:chOff x="0" y="0"/>
          <a:chExt cx="0" cy="0"/>
        </a:xfrm>
      </p:grpSpPr>
      <p:pic>
        <p:nvPicPr>
          <p:cNvPr id="1662" name="Google Shape;1662;p297"/>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2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4">
  <p:cSld name="TITLE_AND_BODY_4">
    <p:spTree>
      <p:nvGrpSpPr>
        <p:cNvPr id="1663" name="Shape 1663"/>
        <p:cNvGrpSpPr/>
        <p:nvPr/>
      </p:nvGrpSpPr>
      <p:grpSpPr>
        <a:xfrm>
          <a:off x="0" y="0"/>
          <a:ext cx="0" cy="0"/>
          <a:chOff x="0" y="0"/>
          <a:chExt cx="0" cy="0"/>
        </a:xfrm>
      </p:grpSpPr>
      <p:sp>
        <p:nvSpPr>
          <p:cNvPr id="1664" name="Google Shape;1664;p29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65" name="Google Shape;1665;p29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666" name="Google Shape;1666;p29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5">
  <p:cSld name="TITLE_AND_BODY_5">
    <p:spTree>
      <p:nvGrpSpPr>
        <p:cNvPr id="1667" name="Shape 1667"/>
        <p:cNvGrpSpPr/>
        <p:nvPr/>
      </p:nvGrpSpPr>
      <p:grpSpPr>
        <a:xfrm>
          <a:off x="0" y="0"/>
          <a:ext cx="0" cy="0"/>
          <a:chOff x="0" y="0"/>
          <a:chExt cx="0" cy="0"/>
        </a:xfrm>
      </p:grpSpPr>
      <p:sp>
        <p:nvSpPr>
          <p:cNvPr id="1668" name="Google Shape;1668;p29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69" name="Google Shape;1669;p29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670" name="Google Shape;1670;p29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6">
  <p:cSld name="TITLE_AND_BODY_6">
    <p:spTree>
      <p:nvGrpSpPr>
        <p:cNvPr id="1671" name="Shape 1671"/>
        <p:cNvGrpSpPr/>
        <p:nvPr/>
      </p:nvGrpSpPr>
      <p:grpSpPr>
        <a:xfrm>
          <a:off x="0" y="0"/>
          <a:ext cx="0" cy="0"/>
          <a:chOff x="0" y="0"/>
          <a:chExt cx="0" cy="0"/>
        </a:xfrm>
      </p:grpSpPr>
      <p:sp>
        <p:nvSpPr>
          <p:cNvPr id="1672" name="Google Shape;1672;p30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73" name="Google Shape;1673;p30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674" name="Google Shape;1674;p30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1">
  <p:cSld name="SECTION_HEADER_9">
    <p:bg>
      <p:bgPr>
        <a:solidFill>
          <a:schemeClr val="accent1"/>
        </a:solidFill>
      </p:bgPr>
    </p:bg>
    <p:spTree>
      <p:nvGrpSpPr>
        <p:cNvPr id="1675" name="Shape 1675"/>
        <p:cNvGrpSpPr/>
        <p:nvPr/>
      </p:nvGrpSpPr>
      <p:grpSpPr>
        <a:xfrm>
          <a:off x="0" y="0"/>
          <a:ext cx="0" cy="0"/>
          <a:chOff x="0" y="0"/>
          <a:chExt cx="0" cy="0"/>
        </a:xfrm>
      </p:grpSpPr>
      <p:pic>
        <p:nvPicPr>
          <p:cNvPr id="1676" name="Google Shape;1676;p301"/>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1677" name="Google Shape;1677;p301"/>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1678" name="Google Shape;1678;p301"/>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2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2">
  <p:cSld name="TITLE_ONLY_2">
    <p:spTree>
      <p:nvGrpSpPr>
        <p:cNvPr id="1679" name="Shape 1679"/>
        <p:cNvGrpSpPr/>
        <p:nvPr/>
      </p:nvGrpSpPr>
      <p:grpSpPr>
        <a:xfrm>
          <a:off x="0" y="0"/>
          <a:ext cx="0" cy="0"/>
          <a:chOff x="0" y="0"/>
          <a:chExt cx="0" cy="0"/>
        </a:xfrm>
      </p:grpSpPr>
      <p:sp>
        <p:nvSpPr>
          <p:cNvPr id="1680" name="Google Shape;1680;p30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81" name="Google Shape;1681;p30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5">
  <p:cSld name="TITLE_ONLY_5">
    <p:spTree>
      <p:nvGrpSpPr>
        <p:cNvPr id="1682" name="Shape 1682"/>
        <p:cNvGrpSpPr/>
        <p:nvPr/>
      </p:nvGrpSpPr>
      <p:grpSpPr>
        <a:xfrm>
          <a:off x="0" y="0"/>
          <a:ext cx="0" cy="0"/>
          <a:chOff x="0" y="0"/>
          <a:chExt cx="0" cy="0"/>
        </a:xfrm>
      </p:grpSpPr>
      <p:sp>
        <p:nvSpPr>
          <p:cNvPr id="1683" name="Google Shape;1683;p30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84" name="Google Shape;1684;p30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7">
  <p:cSld name="TITLE_AND_BODY_7">
    <p:spTree>
      <p:nvGrpSpPr>
        <p:cNvPr id="1685" name="Shape 1685"/>
        <p:cNvGrpSpPr/>
        <p:nvPr/>
      </p:nvGrpSpPr>
      <p:grpSpPr>
        <a:xfrm>
          <a:off x="0" y="0"/>
          <a:ext cx="0" cy="0"/>
          <a:chOff x="0" y="0"/>
          <a:chExt cx="0" cy="0"/>
        </a:xfrm>
      </p:grpSpPr>
      <p:sp>
        <p:nvSpPr>
          <p:cNvPr id="1686" name="Google Shape;1686;p30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Font typeface="Roboto Light"/>
              <a:buNone/>
              <a:defRPr>
                <a:latin typeface="Roboto Light"/>
                <a:ea typeface="Roboto Light"/>
                <a:cs typeface="Roboto Light"/>
                <a:sym typeface="Roboto Light"/>
              </a:defRPr>
            </a:lvl1pPr>
            <a:lvl2pPr lvl="1" rtl="0">
              <a:spcBef>
                <a:spcPts val="0"/>
              </a:spcBef>
              <a:spcAft>
                <a:spcPts val="0"/>
              </a:spcAft>
              <a:buSzPts val="2800"/>
              <a:buFont typeface="Roboto Light"/>
              <a:buNone/>
              <a:defRPr>
                <a:latin typeface="Roboto Light"/>
                <a:ea typeface="Roboto Light"/>
                <a:cs typeface="Roboto Light"/>
                <a:sym typeface="Roboto Light"/>
              </a:defRPr>
            </a:lvl2pPr>
            <a:lvl3pPr lvl="2" rtl="0">
              <a:spcBef>
                <a:spcPts val="0"/>
              </a:spcBef>
              <a:spcAft>
                <a:spcPts val="0"/>
              </a:spcAft>
              <a:buSzPts val="2800"/>
              <a:buFont typeface="Roboto Light"/>
              <a:buNone/>
              <a:defRPr>
                <a:latin typeface="Roboto Light"/>
                <a:ea typeface="Roboto Light"/>
                <a:cs typeface="Roboto Light"/>
                <a:sym typeface="Roboto Light"/>
              </a:defRPr>
            </a:lvl3pPr>
            <a:lvl4pPr lvl="3" rtl="0">
              <a:spcBef>
                <a:spcPts val="0"/>
              </a:spcBef>
              <a:spcAft>
                <a:spcPts val="0"/>
              </a:spcAft>
              <a:buSzPts val="2800"/>
              <a:buFont typeface="Roboto Light"/>
              <a:buNone/>
              <a:defRPr>
                <a:latin typeface="Roboto Light"/>
                <a:ea typeface="Roboto Light"/>
                <a:cs typeface="Roboto Light"/>
                <a:sym typeface="Roboto Light"/>
              </a:defRPr>
            </a:lvl4pPr>
            <a:lvl5pPr lvl="4" rtl="0">
              <a:spcBef>
                <a:spcPts val="0"/>
              </a:spcBef>
              <a:spcAft>
                <a:spcPts val="0"/>
              </a:spcAft>
              <a:buSzPts val="2800"/>
              <a:buFont typeface="Roboto Light"/>
              <a:buNone/>
              <a:defRPr>
                <a:latin typeface="Roboto Light"/>
                <a:ea typeface="Roboto Light"/>
                <a:cs typeface="Roboto Light"/>
                <a:sym typeface="Roboto Light"/>
              </a:defRPr>
            </a:lvl5pPr>
            <a:lvl6pPr lvl="5" rtl="0">
              <a:spcBef>
                <a:spcPts val="0"/>
              </a:spcBef>
              <a:spcAft>
                <a:spcPts val="0"/>
              </a:spcAft>
              <a:buSzPts val="2800"/>
              <a:buFont typeface="Roboto Light"/>
              <a:buNone/>
              <a:defRPr>
                <a:latin typeface="Roboto Light"/>
                <a:ea typeface="Roboto Light"/>
                <a:cs typeface="Roboto Light"/>
                <a:sym typeface="Roboto Light"/>
              </a:defRPr>
            </a:lvl6pPr>
            <a:lvl7pPr lvl="6" rtl="0">
              <a:spcBef>
                <a:spcPts val="0"/>
              </a:spcBef>
              <a:spcAft>
                <a:spcPts val="0"/>
              </a:spcAft>
              <a:buSzPts val="2800"/>
              <a:buFont typeface="Roboto Light"/>
              <a:buNone/>
              <a:defRPr>
                <a:latin typeface="Roboto Light"/>
                <a:ea typeface="Roboto Light"/>
                <a:cs typeface="Roboto Light"/>
                <a:sym typeface="Roboto Light"/>
              </a:defRPr>
            </a:lvl7pPr>
            <a:lvl8pPr lvl="7" rtl="0">
              <a:spcBef>
                <a:spcPts val="0"/>
              </a:spcBef>
              <a:spcAft>
                <a:spcPts val="0"/>
              </a:spcAft>
              <a:buSzPts val="2800"/>
              <a:buFont typeface="Roboto Light"/>
              <a:buNone/>
              <a:defRPr>
                <a:latin typeface="Roboto Light"/>
                <a:ea typeface="Roboto Light"/>
                <a:cs typeface="Roboto Light"/>
                <a:sym typeface="Roboto Light"/>
              </a:defRPr>
            </a:lvl8pPr>
            <a:lvl9pPr lvl="8" rtl="0">
              <a:spcBef>
                <a:spcPts val="0"/>
              </a:spcBef>
              <a:spcAft>
                <a:spcPts val="0"/>
              </a:spcAft>
              <a:buSzPts val="2800"/>
              <a:buFont typeface="Roboto Light"/>
              <a:buNone/>
              <a:defRPr>
                <a:latin typeface="Roboto Light"/>
                <a:ea typeface="Roboto Light"/>
                <a:cs typeface="Roboto Light"/>
                <a:sym typeface="Roboto Light"/>
              </a:defRPr>
            </a:lvl9pPr>
          </a:lstStyle>
          <a:p/>
        </p:txBody>
      </p:sp>
      <p:sp>
        <p:nvSpPr>
          <p:cNvPr id="1687" name="Google Shape;1687;p30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Roboto Light"/>
              <a:buChar char="●"/>
              <a:defRPr>
                <a:latin typeface="Roboto Light"/>
                <a:ea typeface="Roboto Light"/>
                <a:cs typeface="Roboto Light"/>
                <a:sym typeface="Roboto Light"/>
              </a:defRPr>
            </a:lvl1pPr>
            <a:lvl2pPr indent="-317500" lvl="1" marL="914400" rtl="0">
              <a:spcBef>
                <a:spcPts val="1600"/>
              </a:spcBef>
              <a:spcAft>
                <a:spcPts val="0"/>
              </a:spcAft>
              <a:buSzPts val="1400"/>
              <a:buFont typeface="Roboto Light"/>
              <a:buChar char="○"/>
              <a:defRPr>
                <a:latin typeface="Roboto Light"/>
                <a:ea typeface="Roboto Light"/>
                <a:cs typeface="Roboto Light"/>
                <a:sym typeface="Roboto Light"/>
              </a:defRPr>
            </a:lvl2pPr>
            <a:lvl3pPr indent="-317500" lvl="2" marL="1371600" rtl="0">
              <a:spcBef>
                <a:spcPts val="1600"/>
              </a:spcBef>
              <a:spcAft>
                <a:spcPts val="0"/>
              </a:spcAft>
              <a:buSzPts val="1400"/>
              <a:buFont typeface="Roboto Light"/>
              <a:buChar char="■"/>
              <a:defRPr>
                <a:latin typeface="Roboto Light"/>
                <a:ea typeface="Roboto Light"/>
                <a:cs typeface="Roboto Light"/>
                <a:sym typeface="Roboto Light"/>
              </a:defRPr>
            </a:lvl3pPr>
            <a:lvl4pPr indent="-317500" lvl="3" marL="1828800" rtl="0">
              <a:spcBef>
                <a:spcPts val="1600"/>
              </a:spcBef>
              <a:spcAft>
                <a:spcPts val="0"/>
              </a:spcAft>
              <a:buSzPts val="1400"/>
              <a:buFont typeface="Roboto Light"/>
              <a:buChar char="●"/>
              <a:defRPr>
                <a:latin typeface="Roboto Light"/>
                <a:ea typeface="Roboto Light"/>
                <a:cs typeface="Roboto Light"/>
                <a:sym typeface="Roboto Light"/>
              </a:defRPr>
            </a:lvl4pPr>
            <a:lvl5pPr indent="-317500" lvl="4" marL="2286000" rtl="0">
              <a:spcBef>
                <a:spcPts val="1600"/>
              </a:spcBef>
              <a:spcAft>
                <a:spcPts val="0"/>
              </a:spcAft>
              <a:buSzPts val="1400"/>
              <a:buFont typeface="Roboto Light"/>
              <a:buChar char="○"/>
              <a:defRPr>
                <a:latin typeface="Roboto Light"/>
                <a:ea typeface="Roboto Light"/>
                <a:cs typeface="Roboto Light"/>
                <a:sym typeface="Roboto Light"/>
              </a:defRPr>
            </a:lvl5pPr>
            <a:lvl6pPr indent="-317500" lvl="5" marL="2743200" rtl="0">
              <a:spcBef>
                <a:spcPts val="1600"/>
              </a:spcBef>
              <a:spcAft>
                <a:spcPts val="0"/>
              </a:spcAft>
              <a:buSzPts val="1400"/>
              <a:buFont typeface="Roboto Light"/>
              <a:buChar char="■"/>
              <a:defRPr>
                <a:latin typeface="Roboto Light"/>
                <a:ea typeface="Roboto Light"/>
                <a:cs typeface="Roboto Light"/>
                <a:sym typeface="Roboto Light"/>
              </a:defRPr>
            </a:lvl6pPr>
            <a:lvl7pPr indent="-317500" lvl="6" marL="3200400" rtl="0">
              <a:spcBef>
                <a:spcPts val="1600"/>
              </a:spcBef>
              <a:spcAft>
                <a:spcPts val="0"/>
              </a:spcAft>
              <a:buSzPts val="1400"/>
              <a:buFont typeface="Roboto Light"/>
              <a:buChar char="●"/>
              <a:defRPr>
                <a:latin typeface="Roboto Light"/>
                <a:ea typeface="Roboto Light"/>
                <a:cs typeface="Roboto Light"/>
                <a:sym typeface="Roboto Light"/>
              </a:defRPr>
            </a:lvl7pPr>
            <a:lvl8pPr indent="-317500" lvl="7" marL="3657600" rtl="0">
              <a:spcBef>
                <a:spcPts val="1600"/>
              </a:spcBef>
              <a:spcAft>
                <a:spcPts val="0"/>
              </a:spcAft>
              <a:buSzPts val="1400"/>
              <a:buFont typeface="Roboto Light"/>
              <a:buChar char="○"/>
              <a:defRPr>
                <a:latin typeface="Roboto Light"/>
                <a:ea typeface="Roboto Light"/>
                <a:cs typeface="Roboto Light"/>
                <a:sym typeface="Roboto Light"/>
              </a:defRPr>
            </a:lvl8pPr>
            <a:lvl9pPr indent="-317500" lvl="8" marL="4114800" rtl="0">
              <a:spcBef>
                <a:spcPts val="1600"/>
              </a:spcBef>
              <a:spcAft>
                <a:spcPts val="1600"/>
              </a:spcAft>
              <a:buSzPts val="1400"/>
              <a:buFont typeface="Roboto Light"/>
              <a:buChar char="■"/>
              <a:defRPr>
                <a:latin typeface="Roboto Light"/>
                <a:ea typeface="Roboto Light"/>
                <a:cs typeface="Roboto Light"/>
                <a:sym typeface="Roboto Light"/>
              </a:defRPr>
            </a:lvl9pPr>
          </a:lstStyle>
          <a:p/>
        </p:txBody>
      </p:sp>
      <p:sp>
        <p:nvSpPr>
          <p:cNvPr id="1688" name="Google Shape;1688;p30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3">
  <p:cSld name="TITLE_ONLY_3">
    <p:spTree>
      <p:nvGrpSpPr>
        <p:cNvPr id="1689" name="Shape 1689"/>
        <p:cNvGrpSpPr/>
        <p:nvPr/>
      </p:nvGrpSpPr>
      <p:grpSpPr>
        <a:xfrm>
          <a:off x="0" y="0"/>
          <a:ext cx="0" cy="0"/>
          <a:chOff x="0" y="0"/>
          <a:chExt cx="0" cy="0"/>
        </a:xfrm>
      </p:grpSpPr>
      <p:sp>
        <p:nvSpPr>
          <p:cNvPr id="1690" name="Google Shape;1690;p30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91" name="Google Shape;1691;p30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8">
  <p:cSld name="TITLE_AND_BODY_8">
    <p:spTree>
      <p:nvGrpSpPr>
        <p:cNvPr id="1692" name="Shape 1692"/>
        <p:cNvGrpSpPr/>
        <p:nvPr/>
      </p:nvGrpSpPr>
      <p:grpSpPr>
        <a:xfrm>
          <a:off x="0" y="0"/>
          <a:ext cx="0" cy="0"/>
          <a:chOff x="0" y="0"/>
          <a:chExt cx="0" cy="0"/>
        </a:xfrm>
      </p:grpSpPr>
      <p:sp>
        <p:nvSpPr>
          <p:cNvPr id="1693" name="Google Shape;1693;p30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94" name="Google Shape;1694;p30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695" name="Google Shape;1695;p30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2">
    <p:bg>
      <p:bgPr>
        <a:solidFill>
          <a:srgbClr val="D5EEFD"/>
        </a:solidFill>
      </p:bgPr>
    </p:bg>
    <p:spTree>
      <p:nvGrpSpPr>
        <p:cNvPr id="1696" name="Shape 1696"/>
        <p:cNvGrpSpPr/>
        <p:nvPr/>
      </p:nvGrpSpPr>
      <p:grpSpPr>
        <a:xfrm>
          <a:off x="0" y="0"/>
          <a:ext cx="0" cy="0"/>
          <a:chOff x="0" y="0"/>
          <a:chExt cx="0" cy="0"/>
        </a:xfrm>
      </p:grpSpPr>
      <p:sp>
        <p:nvSpPr>
          <p:cNvPr id="1697" name="Google Shape;1697;p307"/>
          <p:cNvSpPr/>
          <p:nvPr/>
        </p:nvSpPr>
        <p:spPr>
          <a:xfrm rot="-4500017">
            <a:off x="-427827" y="-1004473"/>
            <a:ext cx="5820004" cy="5601983"/>
          </a:xfrm>
          <a:prstGeom prst="roundRect">
            <a:avLst>
              <a:gd fmla="val 50000" name="adj"/>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8" name="Google Shape;1698;p307"/>
          <p:cNvSpPr/>
          <p:nvPr/>
        </p:nvSpPr>
        <p:spPr>
          <a:xfrm rot="-4500000">
            <a:off x="117351" y="-875741"/>
            <a:ext cx="5601983" cy="5601983"/>
          </a:xfrm>
          <a:prstGeom prst="ellipse">
            <a:avLst/>
          </a:prstGeom>
          <a:noFill/>
          <a:ln cap="flat" cmpd="sng" w="19050">
            <a:solidFill>
              <a:srgbClr val="6EA6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9" name="Google Shape;1699;p307"/>
          <p:cNvSpPr txBox="1"/>
          <p:nvPr>
            <p:ph type="title"/>
          </p:nvPr>
        </p:nvSpPr>
        <p:spPr>
          <a:xfrm>
            <a:off x="8251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700" name="Google Shape;1700;p307"/>
          <p:cNvPicPr preferRelativeResize="0"/>
          <p:nvPr/>
        </p:nvPicPr>
        <p:blipFill>
          <a:blip r:embed="rId2">
            <a:alphaModFix/>
          </a:blip>
          <a:stretch>
            <a:fillRect/>
          </a:stretch>
        </p:blipFill>
        <p:spPr>
          <a:xfrm>
            <a:off x="825125" y="501500"/>
            <a:ext cx="939103" cy="939100"/>
          </a:xfrm>
          <a:prstGeom prst="rect">
            <a:avLst/>
          </a:prstGeom>
          <a:noFill/>
          <a:ln>
            <a:noFill/>
          </a:ln>
        </p:spPr>
      </p:pic>
      <p:sp>
        <p:nvSpPr>
          <p:cNvPr id="1701" name="Google Shape;1701;p307"/>
          <p:cNvSpPr txBox="1"/>
          <p:nvPr>
            <p:ph idx="1" type="subTitle"/>
          </p:nvPr>
        </p:nvSpPr>
        <p:spPr>
          <a:xfrm>
            <a:off x="8251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02" name="Google Shape;1702;p307"/>
          <p:cNvSpPr/>
          <p:nvPr>
            <p:ph idx="2" type="pic"/>
          </p:nvPr>
        </p:nvSpPr>
        <p:spPr>
          <a:xfrm>
            <a:off x="1879700" y="501550"/>
            <a:ext cx="939000" cy="939000"/>
          </a:xfrm>
          <a:prstGeom prst="rect">
            <a:avLst/>
          </a:prstGeom>
          <a:noFill/>
          <a:ln>
            <a:noFill/>
          </a:ln>
        </p:spPr>
      </p:sp>
    </p:spTree>
  </p:cSld>
  <p:clrMapOvr>
    <a:masterClrMapping/>
  </p:clrMapOvr>
</p:sldLayout>
</file>

<file path=ppt/slideLayouts/slideLayout3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5">
  <p:cSld name="CUSTOM_15_1">
    <p:spTree>
      <p:nvGrpSpPr>
        <p:cNvPr id="1703" name="Shape 1703"/>
        <p:cNvGrpSpPr/>
        <p:nvPr/>
      </p:nvGrpSpPr>
      <p:grpSpPr>
        <a:xfrm>
          <a:off x="0" y="0"/>
          <a:ext cx="0" cy="0"/>
          <a:chOff x="0" y="0"/>
          <a:chExt cx="0" cy="0"/>
        </a:xfrm>
      </p:grpSpPr>
      <p:pic>
        <p:nvPicPr>
          <p:cNvPr id="1704" name="Google Shape;1704;p308"/>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3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p:cSld name="CUSTOM_2_2_1_1">
    <p:bg>
      <p:bgPr>
        <a:solidFill>
          <a:schemeClr val="lt1"/>
        </a:solidFill>
      </p:bgPr>
    </p:bg>
    <p:spTree>
      <p:nvGrpSpPr>
        <p:cNvPr id="1705" name="Shape 1705"/>
        <p:cNvGrpSpPr/>
        <p:nvPr/>
      </p:nvGrpSpPr>
      <p:grpSpPr>
        <a:xfrm>
          <a:off x="0" y="0"/>
          <a:ext cx="0" cy="0"/>
          <a:chOff x="0" y="0"/>
          <a:chExt cx="0" cy="0"/>
        </a:xfrm>
      </p:grpSpPr>
      <p:pic>
        <p:nvPicPr>
          <p:cNvPr id="1706" name="Google Shape;1706;p309"/>
          <p:cNvPicPr preferRelativeResize="0"/>
          <p:nvPr/>
        </p:nvPicPr>
        <p:blipFill rotWithShape="1">
          <a:blip r:embed="rId2">
            <a:alphaModFix amt="82000"/>
          </a:blip>
          <a:srcRect b="5608" l="3211" r="3155" t="5652"/>
          <a:stretch/>
        </p:blipFill>
        <p:spPr>
          <a:xfrm>
            <a:off x="0" y="0"/>
            <a:ext cx="9209083" cy="5143501"/>
          </a:xfrm>
          <a:prstGeom prst="rect">
            <a:avLst/>
          </a:prstGeom>
          <a:noFill/>
          <a:ln>
            <a:noFill/>
          </a:ln>
        </p:spPr>
      </p:pic>
      <p:pic>
        <p:nvPicPr>
          <p:cNvPr id="1707" name="Google Shape;1707;p309"/>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3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
    <p:spTree>
      <p:nvGrpSpPr>
        <p:cNvPr id="1708" name="Shape 1708"/>
        <p:cNvGrpSpPr/>
        <p:nvPr/>
      </p:nvGrpSpPr>
      <p:grpSpPr>
        <a:xfrm>
          <a:off x="0" y="0"/>
          <a:ext cx="0" cy="0"/>
          <a:chOff x="0" y="0"/>
          <a:chExt cx="0" cy="0"/>
        </a:xfrm>
      </p:grpSpPr>
      <p:pic>
        <p:nvPicPr>
          <p:cNvPr id="1709" name="Google Shape;1709;p310"/>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3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p:cSld name="CUSTOM_2_2_2_1_1">
    <p:spTree>
      <p:nvGrpSpPr>
        <p:cNvPr id="1710" name="Shape 1710"/>
        <p:cNvGrpSpPr/>
        <p:nvPr/>
      </p:nvGrpSpPr>
      <p:grpSpPr>
        <a:xfrm>
          <a:off x="0" y="0"/>
          <a:ext cx="0" cy="0"/>
          <a:chOff x="0" y="0"/>
          <a:chExt cx="0" cy="0"/>
        </a:xfrm>
      </p:grpSpPr>
      <p:pic>
        <p:nvPicPr>
          <p:cNvPr id="1711" name="Google Shape;1711;p311"/>
          <p:cNvPicPr preferRelativeResize="0"/>
          <p:nvPr/>
        </p:nvPicPr>
        <p:blipFill rotWithShape="1">
          <a:blip r:embed="rId2">
            <a:alphaModFix/>
          </a:blip>
          <a:srcRect b="0" l="5042" r="0" t="0"/>
          <a:stretch/>
        </p:blipFill>
        <p:spPr>
          <a:xfrm>
            <a:off x="0" y="0"/>
            <a:ext cx="5742403" cy="5143500"/>
          </a:xfrm>
          <a:prstGeom prst="rect">
            <a:avLst/>
          </a:prstGeom>
          <a:noFill/>
          <a:ln>
            <a:noFill/>
          </a:ln>
        </p:spPr>
      </p:pic>
      <p:pic>
        <p:nvPicPr>
          <p:cNvPr id="1712" name="Google Shape;1712;p311"/>
          <p:cNvPicPr preferRelativeResize="0"/>
          <p:nvPr/>
        </p:nvPicPr>
        <p:blipFill>
          <a:blip r:embed="rId3">
            <a:alphaModFix/>
          </a:blip>
          <a:stretch>
            <a:fillRect/>
          </a:stretch>
        </p:blipFill>
        <p:spPr>
          <a:xfrm>
            <a:off x="8275320" y="4279392"/>
            <a:ext cx="685800" cy="685800"/>
          </a:xfrm>
          <a:prstGeom prst="rect">
            <a:avLst/>
          </a:prstGeom>
          <a:noFill/>
          <a:ln>
            <a:noFill/>
          </a:ln>
        </p:spPr>
      </p:pic>
      <p:sp>
        <p:nvSpPr>
          <p:cNvPr id="1713" name="Google Shape;1713;p311"/>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5E81E5"/>
              </a:buClr>
              <a:buSzPts val="3000"/>
              <a:buFont typeface="Poppins"/>
              <a:buNone/>
              <a:defRPr b="1" sz="3000">
                <a:solidFill>
                  <a:srgbClr val="5E81E5"/>
                </a:solidFill>
                <a:latin typeface="Poppins"/>
                <a:ea typeface="Poppins"/>
                <a:cs typeface="Poppins"/>
                <a:sym typeface="Poppins"/>
              </a:defRPr>
            </a:lvl1pPr>
            <a:lvl2pPr lvl="1" rtl="0">
              <a:spcBef>
                <a:spcPts val="0"/>
              </a:spcBef>
              <a:spcAft>
                <a:spcPts val="0"/>
              </a:spcAft>
              <a:buClr>
                <a:srgbClr val="5E81E5"/>
              </a:buClr>
              <a:buSzPts val="3000"/>
              <a:buNone/>
              <a:defRPr sz="3000">
                <a:solidFill>
                  <a:srgbClr val="5E81E5"/>
                </a:solidFill>
              </a:defRPr>
            </a:lvl2pPr>
            <a:lvl3pPr lvl="2" rtl="0">
              <a:spcBef>
                <a:spcPts val="0"/>
              </a:spcBef>
              <a:spcAft>
                <a:spcPts val="0"/>
              </a:spcAft>
              <a:buClr>
                <a:srgbClr val="5E81E5"/>
              </a:buClr>
              <a:buSzPts val="3000"/>
              <a:buNone/>
              <a:defRPr sz="3000">
                <a:solidFill>
                  <a:srgbClr val="5E81E5"/>
                </a:solidFill>
              </a:defRPr>
            </a:lvl3pPr>
            <a:lvl4pPr lvl="3" rtl="0">
              <a:spcBef>
                <a:spcPts val="0"/>
              </a:spcBef>
              <a:spcAft>
                <a:spcPts val="0"/>
              </a:spcAft>
              <a:buClr>
                <a:srgbClr val="5E81E5"/>
              </a:buClr>
              <a:buSzPts val="3000"/>
              <a:buNone/>
              <a:defRPr sz="3000">
                <a:solidFill>
                  <a:srgbClr val="5E81E5"/>
                </a:solidFill>
              </a:defRPr>
            </a:lvl4pPr>
            <a:lvl5pPr lvl="4" rtl="0">
              <a:spcBef>
                <a:spcPts val="0"/>
              </a:spcBef>
              <a:spcAft>
                <a:spcPts val="0"/>
              </a:spcAft>
              <a:buClr>
                <a:srgbClr val="5E81E5"/>
              </a:buClr>
              <a:buSzPts val="3000"/>
              <a:buNone/>
              <a:defRPr sz="3000">
                <a:solidFill>
                  <a:srgbClr val="5E81E5"/>
                </a:solidFill>
              </a:defRPr>
            </a:lvl5pPr>
            <a:lvl6pPr lvl="5" rtl="0">
              <a:spcBef>
                <a:spcPts val="0"/>
              </a:spcBef>
              <a:spcAft>
                <a:spcPts val="0"/>
              </a:spcAft>
              <a:buClr>
                <a:srgbClr val="5E81E5"/>
              </a:buClr>
              <a:buSzPts val="3000"/>
              <a:buNone/>
              <a:defRPr sz="3000">
                <a:solidFill>
                  <a:srgbClr val="5E81E5"/>
                </a:solidFill>
              </a:defRPr>
            </a:lvl6pPr>
            <a:lvl7pPr lvl="6" rtl="0">
              <a:spcBef>
                <a:spcPts val="0"/>
              </a:spcBef>
              <a:spcAft>
                <a:spcPts val="0"/>
              </a:spcAft>
              <a:buClr>
                <a:srgbClr val="5E81E5"/>
              </a:buClr>
              <a:buSzPts val="3000"/>
              <a:buNone/>
              <a:defRPr sz="3000">
                <a:solidFill>
                  <a:srgbClr val="5E81E5"/>
                </a:solidFill>
              </a:defRPr>
            </a:lvl7pPr>
            <a:lvl8pPr lvl="7" rtl="0">
              <a:spcBef>
                <a:spcPts val="0"/>
              </a:spcBef>
              <a:spcAft>
                <a:spcPts val="0"/>
              </a:spcAft>
              <a:buClr>
                <a:srgbClr val="5E81E5"/>
              </a:buClr>
              <a:buSzPts val="3000"/>
              <a:buNone/>
              <a:defRPr sz="3000">
                <a:solidFill>
                  <a:srgbClr val="5E81E5"/>
                </a:solidFill>
              </a:defRPr>
            </a:lvl8pPr>
            <a:lvl9pPr lvl="8" rtl="0">
              <a:spcBef>
                <a:spcPts val="0"/>
              </a:spcBef>
              <a:spcAft>
                <a:spcPts val="0"/>
              </a:spcAft>
              <a:buClr>
                <a:srgbClr val="5E81E5"/>
              </a:buClr>
              <a:buSzPts val="3000"/>
              <a:buNone/>
              <a:defRPr sz="3000">
                <a:solidFill>
                  <a:srgbClr val="5E81E5"/>
                </a:solidFill>
              </a:defRPr>
            </a:lvl9pPr>
          </a:lstStyle>
          <a:p/>
        </p:txBody>
      </p:sp>
    </p:spTree>
  </p:cSld>
  <p:clrMapOvr>
    <a:masterClrMapping/>
  </p:clrMapOvr>
</p:sldLayout>
</file>

<file path=ppt/slideLayouts/slideLayout3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2">
  <p:cSld name="TITLE_1_3">
    <p:bg>
      <p:bgPr>
        <a:solidFill>
          <a:srgbClr val="D5EEFD"/>
        </a:solidFill>
      </p:bgPr>
    </p:bg>
    <p:spTree>
      <p:nvGrpSpPr>
        <p:cNvPr id="1714" name="Shape 1714"/>
        <p:cNvGrpSpPr/>
        <p:nvPr/>
      </p:nvGrpSpPr>
      <p:grpSpPr>
        <a:xfrm>
          <a:off x="0" y="0"/>
          <a:ext cx="0" cy="0"/>
          <a:chOff x="0" y="0"/>
          <a:chExt cx="0" cy="0"/>
        </a:xfrm>
      </p:grpSpPr>
      <p:pic>
        <p:nvPicPr>
          <p:cNvPr id="1715" name="Google Shape;1715;p312"/>
          <p:cNvPicPr preferRelativeResize="0"/>
          <p:nvPr/>
        </p:nvPicPr>
        <p:blipFill rotWithShape="1">
          <a:blip r:embed="rId2">
            <a:alphaModFix/>
          </a:blip>
          <a:srcRect b="7842" l="7468" r="7468" t="10975"/>
          <a:stretch/>
        </p:blipFill>
        <p:spPr>
          <a:xfrm>
            <a:off x="0" y="0"/>
            <a:ext cx="9144003" cy="5143501"/>
          </a:xfrm>
          <a:prstGeom prst="rect">
            <a:avLst/>
          </a:prstGeom>
          <a:noFill/>
          <a:ln>
            <a:noFill/>
          </a:ln>
        </p:spPr>
      </p:pic>
      <p:sp>
        <p:nvSpPr>
          <p:cNvPr id="1716" name="Google Shape;1716;p312"/>
          <p:cNvSpPr txBox="1"/>
          <p:nvPr>
            <p:ph type="title"/>
          </p:nvPr>
        </p:nvSpPr>
        <p:spPr>
          <a:xfrm>
            <a:off x="825126" y="30885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pic>
        <p:nvPicPr>
          <p:cNvPr id="1717" name="Google Shape;1717;p312"/>
          <p:cNvPicPr preferRelativeResize="0"/>
          <p:nvPr/>
        </p:nvPicPr>
        <p:blipFill>
          <a:blip r:embed="rId3">
            <a:alphaModFix/>
          </a:blip>
          <a:stretch>
            <a:fillRect/>
          </a:stretch>
        </p:blipFill>
        <p:spPr>
          <a:xfrm>
            <a:off x="825125" y="2101700"/>
            <a:ext cx="939103" cy="939100"/>
          </a:xfrm>
          <a:prstGeom prst="rect">
            <a:avLst/>
          </a:prstGeom>
          <a:noFill/>
          <a:ln>
            <a:noFill/>
          </a:ln>
        </p:spPr>
      </p:pic>
      <p:sp>
        <p:nvSpPr>
          <p:cNvPr id="1718" name="Google Shape;1718;p312"/>
          <p:cNvSpPr txBox="1"/>
          <p:nvPr>
            <p:ph idx="1" type="subTitle"/>
          </p:nvPr>
        </p:nvSpPr>
        <p:spPr>
          <a:xfrm>
            <a:off x="825125" y="42738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19" name="Google Shape;1719;p312"/>
          <p:cNvSpPr/>
          <p:nvPr>
            <p:ph idx="2" type="pic"/>
          </p:nvPr>
        </p:nvSpPr>
        <p:spPr>
          <a:xfrm>
            <a:off x="1879700" y="2101750"/>
            <a:ext cx="939000" cy="939000"/>
          </a:xfrm>
          <a:prstGeom prst="rect">
            <a:avLst/>
          </a:prstGeom>
          <a:noFill/>
          <a:ln>
            <a:noFill/>
          </a:ln>
        </p:spPr>
      </p:sp>
    </p:spTree>
  </p:cSld>
  <p:clrMapOvr>
    <a:masterClrMapping/>
  </p:clrMapOvr>
</p:sldLayout>
</file>

<file path=ppt/slideLayouts/slideLayout3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D1EAE6"/>
        </a:solidFill>
      </p:bgPr>
    </p:bg>
    <p:spTree>
      <p:nvGrpSpPr>
        <p:cNvPr id="1724" name="Shape 1724"/>
        <p:cNvGrpSpPr/>
        <p:nvPr/>
      </p:nvGrpSpPr>
      <p:grpSpPr>
        <a:xfrm>
          <a:off x="0" y="0"/>
          <a:ext cx="0" cy="0"/>
          <a:chOff x="0" y="0"/>
          <a:chExt cx="0" cy="0"/>
        </a:xfrm>
      </p:grpSpPr>
      <p:sp>
        <p:nvSpPr>
          <p:cNvPr id="1725" name="Google Shape;1725;p314"/>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6" name="Google Shape;1726;p314"/>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7" name="Google Shape;1727;p314"/>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sp>
        <p:nvSpPr>
          <p:cNvPr id="1728" name="Google Shape;1728;p314"/>
          <p:cNvSpPr/>
          <p:nvPr/>
        </p:nvSpPr>
        <p:spPr>
          <a:xfrm>
            <a:off x="520325" y="501500"/>
            <a:ext cx="939103" cy="939100"/>
          </a:xfrm>
          <a:prstGeom prst="rect">
            <a:avLst/>
          </a:prstGeom>
          <a:noFill/>
          <a:ln>
            <a:noFill/>
          </a:ln>
        </p:spPr>
      </p:sp>
      <p:sp>
        <p:nvSpPr>
          <p:cNvPr id="1729" name="Google Shape;1729;p314"/>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30" name="Google Shape;1730;p314"/>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3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p:cSld name="TITLE_1_1">
    <p:bg>
      <p:bgPr>
        <a:solidFill>
          <a:srgbClr val="D1EAE6"/>
        </a:solidFill>
      </p:bgPr>
    </p:bg>
    <p:spTree>
      <p:nvGrpSpPr>
        <p:cNvPr id="1731" name="Shape 1731"/>
        <p:cNvGrpSpPr/>
        <p:nvPr/>
      </p:nvGrpSpPr>
      <p:grpSpPr>
        <a:xfrm>
          <a:off x="0" y="0"/>
          <a:ext cx="0" cy="0"/>
          <a:chOff x="0" y="0"/>
          <a:chExt cx="0" cy="0"/>
        </a:xfrm>
      </p:grpSpPr>
      <p:sp>
        <p:nvSpPr>
          <p:cNvPr id="1732" name="Google Shape;1732;p315"/>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sp>
        <p:nvSpPr>
          <p:cNvPr id="1733" name="Google Shape;1733;p315"/>
          <p:cNvSpPr/>
          <p:nvPr/>
        </p:nvSpPr>
        <p:spPr>
          <a:xfrm>
            <a:off x="410475" y="599975"/>
            <a:ext cx="945200" cy="945200"/>
          </a:xfrm>
          <a:prstGeom prst="rect">
            <a:avLst/>
          </a:prstGeom>
          <a:noFill/>
          <a:ln>
            <a:noFill/>
          </a:ln>
        </p:spPr>
      </p:sp>
      <p:sp>
        <p:nvSpPr>
          <p:cNvPr id="1734" name="Google Shape;1734;p315"/>
          <p:cNvSpPr/>
          <p:nvPr/>
        </p:nvSpPr>
        <p:spPr>
          <a:xfrm>
            <a:off x="4259525" y="1161100"/>
            <a:ext cx="4726776" cy="2821299"/>
          </a:xfrm>
          <a:prstGeom prst="rect">
            <a:avLst/>
          </a:prstGeom>
          <a:noFill/>
          <a:ln>
            <a:noFill/>
          </a:ln>
        </p:spPr>
      </p:sp>
      <p:sp>
        <p:nvSpPr>
          <p:cNvPr id="1735" name="Google Shape;1735;p315"/>
          <p:cNvSpPr/>
          <p:nvPr/>
        </p:nvSpPr>
        <p:spPr>
          <a:xfrm>
            <a:off x="1702250" y="4507350"/>
            <a:ext cx="1097280" cy="570586"/>
          </a:xfrm>
          <a:prstGeom prst="rect">
            <a:avLst/>
          </a:prstGeom>
          <a:noFill/>
          <a:ln>
            <a:noFill/>
          </a:ln>
        </p:spPr>
      </p:sp>
      <p:sp>
        <p:nvSpPr>
          <p:cNvPr id="1736" name="Google Shape;1736;p315"/>
          <p:cNvSpPr/>
          <p:nvPr/>
        </p:nvSpPr>
        <p:spPr>
          <a:xfrm>
            <a:off x="-65312" y="4507338"/>
            <a:ext cx="1097280" cy="570586"/>
          </a:xfrm>
          <a:prstGeom prst="rect">
            <a:avLst/>
          </a:prstGeom>
          <a:noFill/>
          <a:ln>
            <a:noFill/>
          </a:ln>
        </p:spPr>
      </p:sp>
      <p:sp>
        <p:nvSpPr>
          <p:cNvPr id="1737" name="Google Shape;1737;p315"/>
          <p:cNvSpPr/>
          <p:nvPr/>
        </p:nvSpPr>
        <p:spPr>
          <a:xfrm>
            <a:off x="3605388" y="4507338"/>
            <a:ext cx="1097280" cy="570586"/>
          </a:xfrm>
          <a:prstGeom prst="rect">
            <a:avLst/>
          </a:prstGeom>
          <a:noFill/>
          <a:ln>
            <a:noFill/>
          </a:ln>
        </p:spPr>
      </p:sp>
      <p:sp>
        <p:nvSpPr>
          <p:cNvPr id="1738" name="Google Shape;1738;p315"/>
          <p:cNvSpPr/>
          <p:nvPr/>
        </p:nvSpPr>
        <p:spPr>
          <a:xfrm>
            <a:off x="2635463" y="4507338"/>
            <a:ext cx="1097280" cy="570586"/>
          </a:xfrm>
          <a:prstGeom prst="rect">
            <a:avLst/>
          </a:prstGeom>
          <a:noFill/>
          <a:ln>
            <a:noFill/>
          </a:ln>
        </p:spPr>
      </p:sp>
      <p:sp>
        <p:nvSpPr>
          <p:cNvPr id="1739" name="Google Shape;1739;p315"/>
          <p:cNvSpPr/>
          <p:nvPr/>
        </p:nvSpPr>
        <p:spPr>
          <a:xfrm>
            <a:off x="7883438" y="4507338"/>
            <a:ext cx="1097280" cy="570586"/>
          </a:xfrm>
          <a:prstGeom prst="rect">
            <a:avLst/>
          </a:prstGeom>
          <a:noFill/>
          <a:ln>
            <a:noFill/>
          </a:ln>
        </p:spPr>
      </p:sp>
      <p:sp>
        <p:nvSpPr>
          <p:cNvPr id="1740" name="Google Shape;1740;p315"/>
          <p:cNvSpPr/>
          <p:nvPr/>
        </p:nvSpPr>
        <p:spPr>
          <a:xfrm>
            <a:off x="760838" y="4507338"/>
            <a:ext cx="1097280" cy="570586"/>
          </a:xfrm>
          <a:prstGeom prst="rect">
            <a:avLst/>
          </a:prstGeom>
          <a:noFill/>
          <a:ln>
            <a:noFill/>
          </a:ln>
        </p:spPr>
      </p:sp>
      <p:sp>
        <p:nvSpPr>
          <p:cNvPr id="1741" name="Google Shape;1741;p315"/>
          <p:cNvSpPr/>
          <p:nvPr/>
        </p:nvSpPr>
        <p:spPr>
          <a:xfrm>
            <a:off x="6786163" y="4506436"/>
            <a:ext cx="1097276" cy="572412"/>
          </a:xfrm>
          <a:prstGeom prst="rect">
            <a:avLst/>
          </a:prstGeom>
          <a:noFill/>
          <a:ln>
            <a:noFill/>
          </a:ln>
        </p:spPr>
      </p:sp>
      <p:sp>
        <p:nvSpPr>
          <p:cNvPr id="1742" name="Google Shape;1742;p315"/>
          <p:cNvSpPr/>
          <p:nvPr/>
        </p:nvSpPr>
        <p:spPr>
          <a:xfrm>
            <a:off x="4577164" y="4517975"/>
            <a:ext cx="1358536" cy="570575"/>
          </a:xfrm>
          <a:prstGeom prst="rect">
            <a:avLst/>
          </a:prstGeom>
          <a:noFill/>
          <a:ln>
            <a:noFill/>
          </a:ln>
        </p:spPr>
      </p:sp>
      <p:sp>
        <p:nvSpPr>
          <p:cNvPr id="1743" name="Google Shape;1743;p315"/>
          <p:cNvSpPr/>
          <p:nvPr/>
        </p:nvSpPr>
        <p:spPr>
          <a:xfrm>
            <a:off x="5920289" y="4540839"/>
            <a:ext cx="745550" cy="503600"/>
          </a:xfrm>
          <a:prstGeom prst="rect">
            <a:avLst/>
          </a:prstGeom>
          <a:noFill/>
          <a:ln>
            <a:noFill/>
          </a:ln>
        </p:spPr>
      </p:sp>
      <p:sp>
        <p:nvSpPr>
          <p:cNvPr id="1744" name="Google Shape;1744;p315"/>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45" name="Google Shape;1745;p315"/>
          <p:cNvSpPr/>
          <p:nvPr>
            <p:ph idx="2" type="pic"/>
          </p:nvPr>
        </p:nvSpPr>
        <p:spPr>
          <a:xfrm>
            <a:off x="1532225" y="599925"/>
            <a:ext cx="945300" cy="945300"/>
          </a:xfrm>
          <a:prstGeom prst="rect">
            <a:avLst/>
          </a:prstGeom>
          <a:noFill/>
          <a:ln>
            <a:noFill/>
          </a:ln>
        </p:spPr>
      </p:sp>
    </p:spTree>
  </p:cSld>
  <p:clrMapOvr>
    <a:masterClrMapping/>
  </p:clrMapOvr>
</p:sldLayout>
</file>

<file path=ppt/slideLayouts/slideLayout3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1">
  <p:cSld name="TITLE_1_1_1">
    <p:bg>
      <p:bgPr>
        <a:solidFill>
          <a:srgbClr val="D1EAE6"/>
        </a:solidFill>
      </p:bgPr>
    </p:bg>
    <p:spTree>
      <p:nvGrpSpPr>
        <p:cNvPr id="1746" name="Shape 1746"/>
        <p:cNvGrpSpPr/>
        <p:nvPr/>
      </p:nvGrpSpPr>
      <p:grpSpPr>
        <a:xfrm>
          <a:off x="0" y="0"/>
          <a:ext cx="0" cy="0"/>
          <a:chOff x="0" y="0"/>
          <a:chExt cx="0" cy="0"/>
        </a:xfrm>
      </p:grpSpPr>
      <p:sp>
        <p:nvSpPr>
          <p:cNvPr id="1747" name="Google Shape;1747;p316"/>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Font typeface="Poppins"/>
              <a:buNone/>
              <a:defRPr b="1">
                <a:latin typeface="Poppins"/>
                <a:ea typeface="Poppins"/>
                <a:cs typeface="Poppins"/>
                <a:sym typeface="Poppins"/>
              </a:defRPr>
            </a:lvl2pPr>
            <a:lvl3pPr lvl="2" rtl="0">
              <a:spcBef>
                <a:spcPts val="0"/>
              </a:spcBef>
              <a:spcAft>
                <a:spcPts val="0"/>
              </a:spcAft>
              <a:buSzPts val="2800"/>
              <a:buFont typeface="Poppins"/>
              <a:buNone/>
              <a:defRPr b="1">
                <a:latin typeface="Poppins"/>
                <a:ea typeface="Poppins"/>
                <a:cs typeface="Poppins"/>
                <a:sym typeface="Poppins"/>
              </a:defRPr>
            </a:lvl3pPr>
            <a:lvl4pPr lvl="3" rtl="0">
              <a:spcBef>
                <a:spcPts val="0"/>
              </a:spcBef>
              <a:spcAft>
                <a:spcPts val="0"/>
              </a:spcAft>
              <a:buSzPts val="2800"/>
              <a:buFont typeface="Poppins"/>
              <a:buNone/>
              <a:defRPr b="1">
                <a:latin typeface="Poppins"/>
                <a:ea typeface="Poppins"/>
                <a:cs typeface="Poppins"/>
                <a:sym typeface="Poppins"/>
              </a:defRPr>
            </a:lvl4pPr>
            <a:lvl5pPr lvl="4" rtl="0">
              <a:spcBef>
                <a:spcPts val="0"/>
              </a:spcBef>
              <a:spcAft>
                <a:spcPts val="0"/>
              </a:spcAft>
              <a:buSzPts val="2800"/>
              <a:buFont typeface="Poppins"/>
              <a:buNone/>
              <a:defRPr b="1">
                <a:latin typeface="Poppins"/>
                <a:ea typeface="Poppins"/>
                <a:cs typeface="Poppins"/>
                <a:sym typeface="Poppins"/>
              </a:defRPr>
            </a:lvl5pPr>
            <a:lvl6pPr lvl="5" rtl="0">
              <a:spcBef>
                <a:spcPts val="0"/>
              </a:spcBef>
              <a:spcAft>
                <a:spcPts val="0"/>
              </a:spcAft>
              <a:buSzPts val="2800"/>
              <a:buFont typeface="Poppins"/>
              <a:buNone/>
              <a:defRPr b="1">
                <a:latin typeface="Poppins"/>
                <a:ea typeface="Poppins"/>
                <a:cs typeface="Poppins"/>
                <a:sym typeface="Poppins"/>
              </a:defRPr>
            </a:lvl6pPr>
            <a:lvl7pPr lvl="6" rtl="0">
              <a:spcBef>
                <a:spcPts val="0"/>
              </a:spcBef>
              <a:spcAft>
                <a:spcPts val="0"/>
              </a:spcAft>
              <a:buSzPts val="2800"/>
              <a:buFont typeface="Poppins"/>
              <a:buNone/>
              <a:defRPr b="1">
                <a:latin typeface="Poppins"/>
                <a:ea typeface="Poppins"/>
                <a:cs typeface="Poppins"/>
                <a:sym typeface="Poppins"/>
              </a:defRPr>
            </a:lvl7pPr>
            <a:lvl8pPr lvl="7" rtl="0">
              <a:spcBef>
                <a:spcPts val="0"/>
              </a:spcBef>
              <a:spcAft>
                <a:spcPts val="0"/>
              </a:spcAft>
              <a:buSzPts val="2800"/>
              <a:buFont typeface="Poppins"/>
              <a:buNone/>
              <a:defRPr b="1">
                <a:latin typeface="Poppins"/>
                <a:ea typeface="Poppins"/>
                <a:cs typeface="Poppins"/>
                <a:sym typeface="Poppins"/>
              </a:defRPr>
            </a:lvl8pPr>
            <a:lvl9pPr lvl="8" rtl="0">
              <a:spcBef>
                <a:spcPts val="0"/>
              </a:spcBef>
              <a:spcAft>
                <a:spcPts val="0"/>
              </a:spcAft>
              <a:buSzPts val="2800"/>
              <a:buFont typeface="Poppins"/>
              <a:buNone/>
              <a:defRPr b="1">
                <a:latin typeface="Poppins"/>
                <a:ea typeface="Poppins"/>
                <a:cs typeface="Poppins"/>
                <a:sym typeface="Poppins"/>
              </a:defRPr>
            </a:lvl9pPr>
          </a:lstStyle>
          <a:p/>
        </p:txBody>
      </p:sp>
      <p:sp>
        <p:nvSpPr>
          <p:cNvPr id="1748" name="Google Shape;1748;p316"/>
          <p:cNvSpPr/>
          <p:nvPr/>
        </p:nvSpPr>
        <p:spPr>
          <a:xfrm>
            <a:off x="410475" y="599975"/>
            <a:ext cx="945200" cy="945200"/>
          </a:xfrm>
          <a:prstGeom prst="rect">
            <a:avLst/>
          </a:prstGeom>
          <a:noFill/>
          <a:ln>
            <a:noFill/>
          </a:ln>
        </p:spPr>
      </p:sp>
      <p:sp>
        <p:nvSpPr>
          <p:cNvPr id="1749" name="Google Shape;1749;p316"/>
          <p:cNvSpPr/>
          <p:nvPr/>
        </p:nvSpPr>
        <p:spPr>
          <a:xfrm>
            <a:off x="1702250" y="4507350"/>
            <a:ext cx="1097280" cy="570586"/>
          </a:xfrm>
          <a:prstGeom prst="rect">
            <a:avLst/>
          </a:prstGeom>
          <a:noFill/>
          <a:ln>
            <a:noFill/>
          </a:ln>
        </p:spPr>
      </p:sp>
      <p:sp>
        <p:nvSpPr>
          <p:cNvPr id="1750" name="Google Shape;1750;p316"/>
          <p:cNvSpPr/>
          <p:nvPr/>
        </p:nvSpPr>
        <p:spPr>
          <a:xfrm>
            <a:off x="-65312" y="4507338"/>
            <a:ext cx="1097280" cy="570586"/>
          </a:xfrm>
          <a:prstGeom prst="rect">
            <a:avLst/>
          </a:prstGeom>
          <a:noFill/>
          <a:ln>
            <a:noFill/>
          </a:ln>
        </p:spPr>
      </p:sp>
      <p:sp>
        <p:nvSpPr>
          <p:cNvPr id="1751" name="Google Shape;1751;p316"/>
          <p:cNvSpPr/>
          <p:nvPr/>
        </p:nvSpPr>
        <p:spPr>
          <a:xfrm>
            <a:off x="3605388" y="4507338"/>
            <a:ext cx="1097280" cy="570586"/>
          </a:xfrm>
          <a:prstGeom prst="rect">
            <a:avLst/>
          </a:prstGeom>
          <a:noFill/>
          <a:ln>
            <a:noFill/>
          </a:ln>
        </p:spPr>
      </p:sp>
      <p:sp>
        <p:nvSpPr>
          <p:cNvPr id="1752" name="Google Shape;1752;p316"/>
          <p:cNvSpPr/>
          <p:nvPr/>
        </p:nvSpPr>
        <p:spPr>
          <a:xfrm>
            <a:off x="2635463" y="4507338"/>
            <a:ext cx="1097280" cy="570586"/>
          </a:xfrm>
          <a:prstGeom prst="rect">
            <a:avLst/>
          </a:prstGeom>
          <a:noFill/>
          <a:ln>
            <a:noFill/>
          </a:ln>
        </p:spPr>
      </p:sp>
      <p:sp>
        <p:nvSpPr>
          <p:cNvPr id="1753" name="Google Shape;1753;p316"/>
          <p:cNvSpPr/>
          <p:nvPr/>
        </p:nvSpPr>
        <p:spPr>
          <a:xfrm>
            <a:off x="7883438" y="4507338"/>
            <a:ext cx="1097280" cy="570586"/>
          </a:xfrm>
          <a:prstGeom prst="rect">
            <a:avLst/>
          </a:prstGeom>
          <a:noFill/>
          <a:ln>
            <a:noFill/>
          </a:ln>
        </p:spPr>
      </p:sp>
      <p:sp>
        <p:nvSpPr>
          <p:cNvPr id="1754" name="Google Shape;1754;p316"/>
          <p:cNvSpPr/>
          <p:nvPr/>
        </p:nvSpPr>
        <p:spPr>
          <a:xfrm>
            <a:off x="760838" y="4507338"/>
            <a:ext cx="1097280" cy="570586"/>
          </a:xfrm>
          <a:prstGeom prst="rect">
            <a:avLst/>
          </a:prstGeom>
          <a:noFill/>
          <a:ln>
            <a:noFill/>
          </a:ln>
        </p:spPr>
      </p:sp>
      <p:sp>
        <p:nvSpPr>
          <p:cNvPr id="1755" name="Google Shape;1755;p316"/>
          <p:cNvSpPr/>
          <p:nvPr/>
        </p:nvSpPr>
        <p:spPr>
          <a:xfrm>
            <a:off x="6786163" y="4506436"/>
            <a:ext cx="1097276" cy="572412"/>
          </a:xfrm>
          <a:prstGeom prst="rect">
            <a:avLst/>
          </a:prstGeom>
          <a:noFill/>
          <a:ln>
            <a:noFill/>
          </a:ln>
        </p:spPr>
      </p:sp>
      <p:sp>
        <p:nvSpPr>
          <p:cNvPr id="1756" name="Google Shape;1756;p316"/>
          <p:cNvSpPr/>
          <p:nvPr/>
        </p:nvSpPr>
        <p:spPr>
          <a:xfrm>
            <a:off x="4577164" y="4517975"/>
            <a:ext cx="1358536" cy="570575"/>
          </a:xfrm>
          <a:prstGeom prst="rect">
            <a:avLst/>
          </a:prstGeom>
          <a:noFill/>
          <a:ln>
            <a:noFill/>
          </a:ln>
        </p:spPr>
      </p:sp>
      <p:sp>
        <p:nvSpPr>
          <p:cNvPr id="1757" name="Google Shape;1757;p316"/>
          <p:cNvSpPr/>
          <p:nvPr/>
        </p:nvSpPr>
        <p:spPr>
          <a:xfrm>
            <a:off x="5920289" y="4540839"/>
            <a:ext cx="745550" cy="503600"/>
          </a:xfrm>
          <a:prstGeom prst="rect">
            <a:avLst/>
          </a:prstGeom>
          <a:noFill/>
          <a:ln>
            <a:noFill/>
          </a:ln>
        </p:spPr>
      </p:sp>
      <p:sp>
        <p:nvSpPr>
          <p:cNvPr id="1758" name="Google Shape;1758;p316"/>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rtl="0">
              <a:spcBef>
                <a:spcPts val="0"/>
              </a:spcBef>
              <a:spcAft>
                <a:spcPts val="0"/>
              </a:spcAft>
              <a:buSzPts val="16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59" name="Google Shape;1759;p316"/>
          <p:cNvSpPr/>
          <p:nvPr>
            <p:ph idx="2" type="pic"/>
          </p:nvPr>
        </p:nvSpPr>
        <p:spPr>
          <a:xfrm>
            <a:off x="1532225" y="599925"/>
            <a:ext cx="945300" cy="945300"/>
          </a:xfrm>
          <a:prstGeom prst="rect">
            <a:avLst/>
          </a:prstGeom>
          <a:noFill/>
          <a:ln>
            <a:noFill/>
          </a:ln>
        </p:spPr>
      </p:sp>
      <p:sp>
        <p:nvSpPr>
          <p:cNvPr id="1760" name="Google Shape;1760;p316"/>
          <p:cNvSpPr/>
          <p:nvPr/>
        </p:nvSpPr>
        <p:spPr>
          <a:xfrm>
            <a:off x="4452376" y="1099673"/>
            <a:ext cx="4309924" cy="2944150"/>
          </a:xfrm>
          <a:prstGeom prst="rect">
            <a:avLst/>
          </a:prstGeom>
          <a:noFill/>
          <a:ln>
            <a:noFill/>
          </a:ln>
        </p:spPr>
      </p:sp>
    </p:spTree>
  </p:cSld>
  <p:clrMapOvr>
    <a:masterClrMapping/>
  </p:clrMapOvr>
</p:sldLayout>
</file>

<file path=ppt/slideLayouts/slideLayout3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1761" name="Shape 1761"/>
        <p:cNvGrpSpPr/>
        <p:nvPr/>
      </p:nvGrpSpPr>
      <p:grpSpPr>
        <a:xfrm>
          <a:off x="0" y="0"/>
          <a:ext cx="0" cy="0"/>
          <a:chOff x="0" y="0"/>
          <a:chExt cx="0" cy="0"/>
        </a:xfrm>
      </p:grpSpPr>
      <p:sp>
        <p:nvSpPr>
          <p:cNvPr id="1762" name="Google Shape;1762;p317"/>
          <p:cNvSpPr/>
          <p:nvPr/>
        </p:nvSpPr>
        <p:spPr>
          <a:xfrm>
            <a:off x="1133731" y="1727619"/>
            <a:ext cx="1545725" cy="1545725"/>
          </a:xfrm>
          <a:prstGeom prst="rect">
            <a:avLst/>
          </a:prstGeom>
          <a:noFill/>
          <a:ln>
            <a:noFill/>
          </a:ln>
        </p:spPr>
      </p:sp>
      <p:sp>
        <p:nvSpPr>
          <p:cNvPr id="1763" name="Google Shape;1763;p317"/>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1764" name="Google Shape;1764;p317"/>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rtl="0"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3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1">
  <p:cSld name="MAIN_POINT_1_1">
    <p:bg>
      <p:bgPr>
        <a:solidFill>
          <a:schemeClr val="dk2"/>
        </a:solidFill>
      </p:bgPr>
    </p:bg>
    <p:spTree>
      <p:nvGrpSpPr>
        <p:cNvPr id="1765" name="Shape 1765"/>
        <p:cNvGrpSpPr/>
        <p:nvPr/>
      </p:nvGrpSpPr>
      <p:grpSpPr>
        <a:xfrm>
          <a:off x="0" y="0"/>
          <a:ext cx="0" cy="0"/>
          <a:chOff x="0" y="0"/>
          <a:chExt cx="0" cy="0"/>
        </a:xfrm>
      </p:grpSpPr>
      <p:sp>
        <p:nvSpPr>
          <p:cNvPr id="1766" name="Google Shape;1766;p318"/>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3600"/>
              <a:buFont typeface="Poppins"/>
              <a:buNone/>
              <a:defRPr b="1" sz="3600">
                <a:solidFill>
                  <a:schemeClr val="accent1"/>
                </a:solidFill>
                <a:latin typeface="Poppins"/>
                <a:ea typeface="Poppins"/>
                <a:cs typeface="Poppins"/>
                <a:sym typeface="Poppins"/>
              </a:defRPr>
            </a:lvl1pPr>
            <a:lvl2pPr lvl="1" rtl="0" algn="ctr">
              <a:spcBef>
                <a:spcPts val="0"/>
              </a:spcBef>
              <a:spcAft>
                <a:spcPts val="0"/>
              </a:spcAft>
              <a:buClr>
                <a:schemeClr val="accent1"/>
              </a:buClr>
              <a:buSzPts val="3600"/>
              <a:buNone/>
              <a:defRPr sz="3600">
                <a:solidFill>
                  <a:schemeClr val="accent1"/>
                </a:solidFill>
              </a:defRPr>
            </a:lvl2pPr>
            <a:lvl3pPr lvl="2" rtl="0" algn="ctr">
              <a:spcBef>
                <a:spcPts val="0"/>
              </a:spcBef>
              <a:spcAft>
                <a:spcPts val="0"/>
              </a:spcAft>
              <a:buClr>
                <a:schemeClr val="accent1"/>
              </a:buClr>
              <a:buSzPts val="3600"/>
              <a:buNone/>
              <a:defRPr sz="3600">
                <a:solidFill>
                  <a:schemeClr val="accent1"/>
                </a:solidFill>
              </a:defRPr>
            </a:lvl3pPr>
            <a:lvl4pPr lvl="3" rtl="0" algn="ctr">
              <a:spcBef>
                <a:spcPts val="0"/>
              </a:spcBef>
              <a:spcAft>
                <a:spcPts val="0"/>
              </a:spcAft>
              <a:buClr>
                <a:schemeClr val="accent1"/>
              </a:buClr>
              <a:buSzPts val="3600"/>
              <a:buNone/>
              <a:defRPr sz="3600">
                <a:solidFill>
                  <a:schemeClr val="accent1"/>
                </a:solidFill>
              </a:defRPr>
            </a:lvl4pPr>
            <a:lvl5pPr lvl="4" rtl="0" algn="ctr">
              <a:spcBef>
                <a:spcPts val="0"/>
              </a:spcBef>
              <a:spcAft>
                <a:spcPts val="0"/>
              </a:spcAft>
              <a:buClr>
                <a:schemeClr val="accent1"/>
              </a:buClr>
              <a:buSzPts val="3600"/>
              <a:buNone/>
              <a:defRPr sz="3600">
                <a:solidFill>
                  <a:schemeClr val="accent1"/>
                </a:solidFill>
              </a:defRPr>
            </a:lvl5pPr>
            <a:lvl6pPr lvl="5" rtl="0" algn="ctr">
              <a:spcBef>
                <a:spcPts val="0"/>
              </a:spcBef>
              <a:spcAft>
                <a:spcPts val="0"/>
              </a:spcAft>
              <a:buClr>
                <a:schemeClr val="accent1"/>
              </a:buClr>
              <a:buSzPts val="3600"/>
              <a:buNone/>
              <a:defRPr sz="3600">
                <a:solidFill>
                  <a:schemeClr val="accent1"/>
                </a:solidFill>
              </a:defRPr>
            </a:lvl6pPr>
            <a:lvl7pPr lvl="6" rtl="0" algn="ctr">
              <a:spcBef>
                <a:spcPts val="0"/>
              </a:spcBef>
              <a:spcAft>
                <a:spcPts val="0"/>
              </a:spcAft>
              <a:buClr>
                <a:schemeClr val="accent1"/>
              </a:buClr>
              <a:buSzPts val="3600"/>
              <a:buNone/>
              <a:defRPr sz="3600">
                <a:solidFill>
                  <a:schemeClr val="accent1"/>
                </a:solidFill>
              </a:defRPr>
            </a:lvl7pPr>
            <a:lvl8pPr lvl="7" rtl="0" algn="ctr">
              <a:spcBef>
                <a:spcPts val="0"/>
              </a:spcBef>
              <a:spcAft>
                <a:spcPts val="0"/>
              </a:spcAft>
              <a:buClr>
                <a:schemeClr val="accent1"/>
              </a:buClr>
              <a:buSzPts val="3600"/>
              <a:buNone/>
              <a:defRPr sz="3600">
                <a:solidFill>
                  <a:schemeClr val="accent1"/>
                </a:solidFill>
              </a:defRPr>
            </a:lvl8pPr>
            <a:lvl9pPr lvl="8" rtl="0" algn="ctr">
              <a:spcBef>
                <a:spcPts val="0"/>
              </a:spcBef>
              <a:spcAft>
                <a:spcPts val="0"/>
              </a:spcAft>
              <a:buClr>
                <a:schemeClr val="accent1"/>
              </a:buClr>
              <a:buSzPts val="3600"/>
              <a:buNone/>
              <a:defRPr sz="3600">
                <a:solidFill>
                  <a:schemeClr val="accent1"/>
                </a:solidFill>
              </a:defRPr>
            </a:lvl9pPr>
          </a:lstStyle>
          <a:p/>
        </p:txBody>
      </p:sp>
    </p:spTree>
  </p:cSld>
  <p:clrMapOvr>
    <a:masterClrMapping/>
  </p:clrMapOvr>
</p:sldLayout>
</file>

<file path=ppt/slideLayouts/slideLayout3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solidFill>
          <a:schemeClr val="lt1"/>
        </a:solidFill>
      </p:bgPr>
    </p:bg>
    <p:spTree>
      <p:nvGrpSpPr>
        <p:cNvPr id="1767" name="Shape 1767"/>
        <p:cNvGrpSpPr/>
        <p:nvPr/>
      </p:nvGrpSpPr>
      <p:grpSpPr>
        <a:xfrm>
          <a:off x="0" y="0"/>
          <a:ext cx="0" cy="0"/>
          <a:chOff x="0" y="0"/>
          <a:chExt cx="0" cy="0"/>
        </a:xfrm>
      </p:grpSpPr>
      <p:sp>
        <p:nvSpPr>
          <p:cNvPr id="1768" name="Google Shape;1768;p319"/>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dk2"/>
              </a:buClr>
              <a:buSzPts val="3600"/>
              <a:buFont typeface="Poppins"/>
              <a:buNone/>
              <a:defRPr b="1" sz="3600">
                <a:solidFill>
                  <a:schemeClr val="dk2"/>
                </a:solidFill>
                <a:latin typeface="Poppins"/>
                <a:ea typeface="Poppins"/>
                <a:cs typeface="Poppins"/>
                <a:sym typeface="Poppins"/>
              </a:defRPr>
            </a:lvl1pPr>
            <a:lvl2pPr lvl="1" rtl="0" algn="ctr">
              <a:spcBef>
                <a:spcPts val="0"/>
              </a:spcBef>
              <a:spcAft>
                <a:spcPts val="0"/>
              </a:spcAft>
              <a:buClr>
                <a:schemeClr val="dk2"/>
              </a:buClr>
              <a:buSzPts val="3600"/>
              <a:buNone/>
              <a:defRPr sz="3600">
                <a:solidFill>
                  <a:schemeClr val="dk2"/>
                </a:solidFill>
              </a:defRPr>
            </a:lvl2pPr>
            <a:lvl3pPr lvl="2" rtl="0" algn="ctr">
              <a:spcBef>
                <a:spcPts val="0"/>
              </a:spcBef>
              <a:spcAft>
                <a:spcPts val="0"/>
              </a:spcAft>
              <a:buClr>
                <a:schemeClr val="dk2"/>
              </a:buClr>
              <a:buSzPts val="3600"/>
              <a:buNone/>
              <a:defRPr sz="3600">
                <a:solidFill>
                  <a:schemeClr val="dk2"/>
                </a:solidFill>
              </a:defRPr>
            </a:lvl3pPr>
            <a:lvl4pPr lvl="3" rtl="0" algn="ctr">
              <a:spcBef>
                <a:spcPts val="0"/>
              </a:spcBef>
              <a:spcAft>
                <a:spcPts val="0"/>
              </a:spcAft>
              <a:buClr>
                <a:schemeClr val="dk2"/>
              </a:buClr>
              <a:buSzPts val="3600"/>
              <a:buNone/>
              <a:defRPr sz="3600">
                <a:solidFill>
                  <a:schemeClr val="dk2"/>
                </a:solidFill>
              </a:defRPr>
            </a:lvl4pPr>
            <a:lvl5pPr lvl="4" rtl="0" algn="ctr">
              <a:spcBef>
                <a:spcPts val="0"/>
              </a:spcBef>
              <a:spcAft>
                <a:spcPts val="0"/>
              </a:spcAft>
              <a:buClr>
                <a:schemeClr val="dk2"/>
              </a:buClr>
              <a:buSzPts val="3600"/>
              <a:buNone/>
              <a:defRPr sz="3600">
                <a:solidFill>
                  <a:schemeClr val="dk2"/>
                </a:solidFill>
              </a:defRPr>
            </a:lvl5pPr>
            <a:lvl6pPr lvl="5" rtl="0" algn="ctr">
              <a:spcBef>
                <a:spcPts val="0"/>
              </a:spcBef>
              <a:spcAft>
                <a:spcPts val="0"/>
              </a:spcAft>
              <a:buClr>
                <a:schemeClr val="dk2"/>
              </a:buClr>
              <a:buSzPts val="3600"/>
              <a:buNone/>
              <a:defRPr sz="3600">
                <a:solidFill>
                  <a:schemeClr val="dk2"/>
                </a:solidFill>
              </a:defRPr>
            </a:lvl6pPr>
            <a:lvl7pPr lvl="6" rtl="0" algn="ctr">
              <a:spcBef>
                <a:spcPts val="0"/>
              </a:spcBef>
              <a:spcAft>
                <a:spcPts val="0"/>
              </a:spcAft>
              <a:buClr>
                <a:schemeClr val="dk2"/>
              </a:buClr>
              <a:buSzPts val="3600"/>
              <a:buNone/>
              <a:defRPr sz="3600">
                <a:solidFill>
                  <a:schemeClr val="dk2"/>
                </a:solidFill>
              </a:defRPr>
            </a:lvl7pPr>
            <a:lvl8pPr lvl="7" rtl="0" algn="ctr">
              <a:spcBef>
                <a:spcPts val="0"/>
              </a:spcBef>
              <a:spcAft>
                <a:spcPts val="0"/>
              </a:spcAft>
              <a:buClr>
                <a:schemeClr val="dk2"/>
              </a:buClr>
              <a:buSzPts val="3600"/>
              <a:buNone/>
              <a:defRPr sz="3600">
                <a:solidFill>
                  <a:schemeClr val="dk2"/>
                </a:solidFill>
              </a:defRPr>
            </a:lvl8pPr>
            <a:lvl9pPr lvl="8" rtl="0" algn="ctr">
              <a:spcBef>
                <a:spcPts val="0"/>
              </a:spcBef>
              <a:spcAft>
                <a:spcPts val="0"/>
              </a:spcAft>
              <a:buClr>
                <a:schemeClr val="dk2"/>
              </a:buClr>
              <a:buSzPts val="3600"/>
              <a:buNone/>
              <a:defRPr sz="3600">
                <a:solidFill>
                  <a:schemeClr val="dk2"/>
                </a:solidFill>
              </a:defRPr>
            </a:lvl9pPr>
          </a:lstStyle>
          <a:p/>
        </p:txBody>
      </p:sp>
      <p:sp>
        <p:nvSpPr>
          <p:cNvPr id="1769" name="Google Shape;1769;p319"/>
          <p:cNvSpPr txBox="1"/>
          <p:nvPr>
            <p:ph idx="1" type="subTitle"/>
          </p:nvPr>
        </p:nvSpPr>
        <p:spPr>
          <a:xfrm>
            <a:off x="1130883" y="2635600"/>
            <a:ext cx="4022400" cy="792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Font typeface="Inter"/>
              <a:buNone/>
              <a:defRPr sz="1400">
                <a:latin typeface="Inter"/>
                <a:ea typeface="Inter"/>
                <a:cs typeface="Inter"/>
                <a:sym typeface="Inter"/>
              </a:defRPr>
            </a:lvl1pPr>
            <a:lvl2pPr lvl="1" rtl="0" algn="ctr">
              <a:lnSpc>
                <a:spcPct val="100000"/>
              </a:lnSpc>
              <a:spcBef>
                <a:spcPts val="0"/>
              </a:spcBef>
              <a:spcAft>
                <a:spcPts val="0"/>
              </a:spcAft>
              <a:buSzPts val="2800"/>
              <a:buFont typeface="Inter"/>
              <a:buNone/>
              <a:defRPr sz="2800">
                <a:latin typeface="Inter"/>
                <a:ea typeface="Inter"/>
                <a:cs typeface="Inter"/>
                <a:sym typeface="Inter"/>
              </a:defRPr>
            </a:lvl2pPr>
            <a:lvl3pPr lvl="2" rtl="0" algn="ctr">
              <a:lnSpc>
                <a:spcPct val="100000"/>
              </a:lnSpc>
              <a:spcBef>
                <a:spcPts val="0"/>
              </a:spcBef>
              <a:spcAft>
                <a:spcPts val="0"/>
              </a:spcAft>
              <a:buSzPts val="2800"/>
              <a:buFont typeface="Inter"/>
              <a:buNone/>
              <a:defRPr sz="2800">
                <a:latin typeface="Inter"/>
                <a:ea typeface="Inter"/>
                <a:cs typeface="Inter"/>
                <a:sym typeface="Inter"/>
              </a:defRPr>
            </a:lvl3pPr>
            <a:lvl4pPr lvl="3" rtl="0" algn="ctr">
              <a:lnSpc>
                <a:spcPct val="100000"/>
              </a:lnSpc>
              <a:spcBef>
                <a:spcPts val="0"/>
              </a:spcBef>
              <a:spcAft>
                <a:spcPts val="0"/>
              </a:spcAft>
              <a:buSzPts val="2800"/>
              <a:buFont typeface="Inter"/>
              <a:buNone/>
              <a:defRPr sz="2800">
                <a:latin typeface="Inter"/>
                <a:ea typeface="Inter"/>
                <a:cs typeface="Inter"/>
                <a:sym typeface="Inter"/>
              </a:defRPr>
            </a:lvl4pPr>
            <a:lvl5pPr lvl="4" rtl="0" algn="ctr">
              <a:lnSpc>
                <a:spcPct val="100000"/>
              </a:lnSpc>
              <a:spcBef>
                <a:spcPts val="0"/>
              </a:spcBef>
              <a:spcAft>
                <a:spcPts val="0"/>
              </a:spcAft>
              <a:buSzPts val="2800"/>
              <a:buFont typeface="Inter"/>
              <a:buNone/>
              <a:defRPr sz="2800">
                <a:latin typeface="Inter"/>
                <a:ea typeface="Inter"/>
                <a:cs typeface="Inter"/>
                <a:sym typeface="Inter"/>
              </a:defRPr>
            </a:lvl5pPr>
            <a:lvl6pPr lvl="5" rtl="0" algn="ctr">
              <a:lnSpc>
                <a:spcPct val="100000"/>
              </a:lnSpc>
              <a:spcBef>
                <a:spcPts val="0"/>
              </a:spcBef>
              <a:spcAft>
                <a:spcPts val="0"/>
              </a:spcAft>
              <a:buSzPts val="2800"/>
              <a:buFont typeface="Inter"/>
              <a:buNone/>
              <a:defRPr sz="2800">
                <a:latin typeface="Inter"/>
                <a:ea typeface="Inter"/>
                <a:cs typeface="Inter"/>
                <a:sym typeface="Inter"/>
              </a:defRPr>
            </a:lvl6pPr>
            <a:lvl7pPr lvl="6" rtl="0" algn="ctr">
              <a:lnSpc>
                <a:spcPct val="100000"/>
              </a:lnSpc>
              <a:spcBef>
                <a:spcPts val="0"/>
              </a:spcBef>
              <a:spcAft>
                <a:spcPts val="0"/>
              </a:spcAft>
              <a:buSzPts val="2800"/>
              <a:buFont typeface="Inter"/>
              <a:buNone/>
              <a:defRPr sz="2800">
                <a:latin typeface="Inter"/>
                <a:ea typeface="Inter"/>
                <a:cs typeface="Inter"/>
                <a:sym typeface="Inter"/>
              </a:defRPr>
            </a:lvl7pPr>
            <a:lvl8pPr lvl="7" rtl="0" algn="ctr">
              <a:lnSpc>
                <a:spcPct val="100000"/>
              </a:lnSpc>
              <a:spcBef>
                <a:spcPts val="0"/>
              </a:spcBef>
              <a:spcAft>
                <a:spcPts val="0"/>
              </a:spcAft>
              <a:buSzPts val="2800"/>
              <a:buFont typeface="Inter"/>
              <a:buNone/>
              <a:defRPr sz="2800">
                <a:latin typeface="Inter"/>
                <a:ea typeface="Inter"/>
                <a:cs typeface="Inter"/>
                <a:sym typeface="Inter"/>
              </a:defRPr>
            </a:lvl8pPr>
            <a:lvl9pPr lvl="8" rtl="0" algn="ctr">
              <a:lnSpc>
                <a:spcPct val="100000"/>
              </a:lnSpc>
              <a:spcBef>
                <a:spcPts val="0"/>
              </a:spcBef>
              <a:spcAft>
                <a:spcPts val="0"/>
              </a:spcAft>
              <a:buSzPts val="2800"/>
              <a:buFont typeface="Inter"/>
              <a:buNone/>
              <a:defRPr sz="2800">
                <a:latin typeface="Inter"/>
                <a:ea typeface="Inter"/>
                <a:cs typeface="Inter"/>
                <a:sym typeface="Inter"/>
              </a:defRPr>
            </a:lvl9pPr>
          </a:lstStyle>
          <a:p/>
        </p:txBody>
      </p:sp>
    </p:spTree>
  </p:cSld>
  <p:clrMapOvr>
    <a:masterClrMapping/>
  </p:clrMapOvr>
</p:sldLayout>
</file>

<file path=ppt/slideLayouts/slideLayout3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solidFill>
          <a:schemeClr val="accent3"/>
        </a:solidFill>
      </p:bgPr>
    </p:bg>
    <p:spTree>
      <p:nvGrpSpPr>
        <p:cNvPr id="1770" name="Shape 1770"/>
        <p:cNvGrpSpPr/>
        <p:nvPr/>
      </p:nvGrpSpPr>
      <p:grpSpPr>
        <a:xfrm>
          <a:off x="0" y="0"/>
          <a:ext cx="0" cy="0"/>
          <a:chOff x="0" y="0"/>
          <a:chExt cx="0" cy="0"/>
        </a:xfrm>
      </p:grpSpPr>
      <p:sp>
        <p:nvSpPr>
          <p:cNvPr id="1771" name="Google Shape;1771;p320"/>
          <p:cNvSpPr/>
          <p:nvPr/>
        </p:nvSpPr>
        <p:spPr>
          <a:xfrm>
            <a:off x="3897575" y="-1212200"/>
            <a:ext cx="6172500" cy="61725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2" name="Google Shape;1772;p320"/>
          <p:cNvSpPr txBox="1"/>
          <p:nvPr>
            <p:ph type="ctrTitle"/>
          </p:nvPr>
        </p:nvSpPr>
        <p:spPr>
          <a:xfrm>
            <a:off x="3763950" y="1315000"/>
            <a:ext cx="4650900" cy="1787100"/>
          </a:xfrm>
          <a:prstGeom prst="rect">
            <a:avLst/>
          </a:prstGeom>
          <a:effectLst>
            <a:outerShdw rotWithShape="0" algn="bl" dir="3000000" dist="38100">
              <a:schemeClr val="accent1">
                <a:alpha val="39000"/>
              </a:schemeClr>
            </a:outerShdw>
          </a:effectLst>
        </p:spPr>
        <p:txBody>
          <a:bodyPr anchorCtr="0" anchor="ctr" bIns="91425" lIns="91425" spcFirstLastPara="1" rIns="91425" wrap="square" tIns="91425">
            <a:noAutofit/>
          </a:bodyPr>
          <a:lstStyle>
            <a:lvl1pPr lvl="0" rtl="0" algn="r">
              <a:spcBef>
                <a:spcPts val="0"/>
              </a:spcBef>
              <a:spcAft>
                <a:spcPts val="0"/>
              </a:spcAft>
              <a:buSzPts val="5200"/>
              <a:buNone/>
              <a:defRPr sz="5200"/>
            </a:lvl1pPr>
            <a:lvl2pPr lvl="1" rtl="0" algn="ctr">
              <a:spcBef>
                <a:spcPts val="0"/>
              </a:spcBef>
              <a:spcAft>
                <a:spcPts val="0"/>
              </a:spcAft>
              <a:buClr>
                <a:srgbClr val="FFFFFF"/>
              </a:buClr>
              <a:buSzPts val="5200"/>
              <a:buNone/>
              <a:defRPr sz="5200">
                <a:solidFill>
                  <a:srgbClr val="FFFFFF"/>
                </a:solidFill>
              </a:defRPr>
            </a:lvl2pPr>
            <a:lvl3pPr lvl="2" rtl="0" algn="ctr">
              <a:spcBef>
                <a:spcPts val="0"/>
              </a:spcBef>
              <a:spcAft>
                <a:spcPts val="0"/>
              </a:spcAft>
              <a:buClr>
                <a:srgbClr val="FFFFFF"/>
              </a:buClr>
              <a:buSzPts val="5200"/>
              <a:buNone/>
              <a:defRPr sz="5200">
                <a:solidFill>
                  <a:srgbClr val="FFFFFF"/>
                </a:solidFill>
              </a:defRPr>
            </a:lvl3pPr>
            <a:lvl4pPr lvl="3" rtl="0" algn="ctr">
              <a:spcBef>
                <a:spcPts val="0"/>
              </a:spcBef>
              <a:spcAft>
                <a:spcPts val="0"/>
              </a:spcAft>
              <a:buClr>
                <a:srgbClr val="FFFFFF"/>
              </a:buClr>
              <a:buSzPts val="5200"/>
              <a:buNone/>
              <a:defRPr sz="5200">
                <a:solidFill>
                  <a:srgbClr val="FFFFFF"/>
                </a:solidFill>
              </a:defRPr>
            </a:lvl4pPr>
            <a:lvl5pPr lvl="4" rtl="0" algn="ctr">
              <a:spcBef>
                <a:spcPts val="0"/>
              </a:spcBef>
              <a:spcAft>
                <a:spcPts val="0"/>
              </a:spcAft>
              <a:buClr>
                <a:srgbClr val="FFFFFF"/>
              </a:buClr>
              <a:buSzPts val="5200"/>
              <a:buNone/>
              <a:defRPr sz="5200">
                <a:solidFill>
                  <a:srgbClr val="FFFFFF"/>
                </a:solidFill>
              </a:defRPr>
            </a:lvl5pPr>
            <a:lvl6pPr lvl="5" rtl="0" algn="ctr">
              <a:spcBef>
                <a:spcPts val="0"/>
              </a:spcBef>
              <a:spcAft>
                <a:spcPts val="0"/>
              </a:spcAft>
              <a:buClr>
                <a:srgbClr val="FFFFFF"/>
              </a:buClr>
              <a:buSzPts val="5200"/>
              <a:buNone/>
              <a:defRPr sz="5200">
                <a:solidFill>
                  <a:srgbClr val="FFFFFF"/>
                </a:solidFill>
              </a:defRPr>
            </a:lvl6pPr>
            <a:lvl7pPr lvl="6" rtl="0" algn="ctr">
              <a:spcBef>
                <a:spcPts val="0"/>
              </a:spcBef>
              <a:spcAft>
                <a:spcPts val="0"/>
              </a:spcAft>
              <a:buClr>
                <a:srgbClr val="FFFFFF"/>
              </a:buClr>
              <a:buSzPts val="5200"/>
              <a:buNone/>
              <a:defRPr sz="5200">
                <a:solidFill>
                  <a:srgbClr val="FFFFFF"/>
                </a:solidFill>
              </a:defRPr>
            </a:lvl7pPr>
            <a:lvl8pPr lvl="7" rtl="0" algn="ctr">
              <a:spcBef>
                <a:spcPts val="0"/>
              </a:spcBef>
              <a:spcAft>
                <a:spcPts val="0"/>
              </a:spcAft>
              <a:buClr>
                <a:srgbClr val="FFFFFF"/>
              </a:buClr>
              <a:buSzPts val="5200"/>
              <a:buNone/>
              <a:defRPr sz="5200">
                <a:solidFill>
                  <a:srgbClr val="FFFFFF"/>
                </a:solidFill>
              </a:defRPr>
            </a:lvl8pPr>
            <a:lvl9pPr lvl="8" rtl="0" algn="ctr">
              <a:spcBef>
                <a:spcPts val="0"/>
              </a:spcBef>
              <a:spcAft>
                <a:spcPts val="0"/>
              </a:spcAft>
              <a:buClr>
                <a:srgbClr val="FFFFFF"/>
              </a:buClr>
              <a:buSzPts val="5200"/>
              <a:buNone/>
              <a:defRPr sz="5200">
                <a:solidFill>
                  <a:srgbClr val="FFFFFF"/>
                </a:solidFill>
              </a:defRPr>
            </a:lvl9pPr>
          </a:lstStyle>
          <a:p/>
        </p:txBody>
      </p:sp>
      <p:sp>
        <p:nvSpPr>
          <p:cNvPr id="1773" name="Google Shape;1773;p320"/>
          <p:cNvSpPr txBox="1"/>
          <p:nvPr>
            <p:ph idx="1" type="subTitle"/>
          </p:nvPr>
        </p:nvSpPr>
        <p:spPr>
          <a:xfrm>
            <a:off x="4516425" y="3046125"/>
            <a:ext cx="3898500" cy="4785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800"/>
              <a:buNone/>
              <a:defRPr sz="1600">
                <a:solidFill>
                  <a:schemeClr val="dk1"/>
                </a:solidFill>
              </a:defRPr>
            </a:lvl1pPr>
            <a:lvl2pPr lvl="1" rtl="0" algn="ctr">
              <a:lnSpc>
                <a:spcPct val="100000"/>
              </a:lnSpc>
              <a:spcBef>
                <a:spcPts val="0"/>
              </a:spcBef>
              <a:spcAft>
                <a:spcPts val="0"/>
              </a:spcAft>
              <a:buClr>
                <a:srgbClr val="FFFFFF"/>
              </a:buClr>
              <a:buSzPts val="2800"/>
              <a:buNone/>
              <a:defRPr sz="2800">
                <a:solidFill>
                  <a:srgbClr val="FFFFFF"/>
                </a:solidFill>
              </a:defRPr>
            </a:lvl2pPr>
            <a:lvl3pPr lvl="2" rtl="0" algn="ctr">
              <a:lnSpc>
                <a:spcPct val="100000"/>
              </a:lnSpc>
              <a:spcBef>
                <a:spcPts val="0"/>
              </a:spcBef>
              <a:spcAft>
                <a:spcPts val="0"/>
              </a:spcAft>
              <a:buClr>
                <a:srgbClr val="FFFFFF"/>
              </a:buClr>
              <a:buSzPts val="2800"/>
              <a:buNone/>
              <a:defRPr sz="2800">
                <a:solidFill>
                  <a:srgbClr val="FFFFFF"/>
                </a:solidFill>
              </a:defRPr>
            </a:lvl3pPr>
            <a:lvl4pPr lvl="3" rtl="0" algn="ctr">
              <a:lnSpc>
                <a:spcPct val="100000"/>
              </a:lnSpc>
              <a:spcBef>
                <a:spcPts val="0"/>
              </a:spcBef>
              <a:spcAft>
                <a:spcPts val="0"/>
              </a:spcAft>
              <a:buClr>
                <a:srgbClr val="FFFFFF"/>
              </a:buClr>
              <a:buSzPts val="2800"/>
              <a:buNone/>
              <a:defRPr sz="2800">
                <a:solidFill>
                  <a:srgbClr val="FFFFFF"/>
                </a:solidFill>
              </a:defRPr>
            </a:lvl4pPr>
            <a:lvl5pPr lvl="4" rtl="0" algn="ctr">
              <a:lnSpc>
                <a:spcPct val="100000"/>
              </a:lnSpc>
              <a:spcBef>
                <a:spcPts val="0"/>
              </a:spcBef>
              <a:spcAft>
                <a:spcPts val="0"/>
              </a:spcAft>
              <a:buClr>
                <a:srgbClr val="FFFFFF"/>
              </a:buClr>
              <a:buSzPts val="2800"/>
              <a:buNone/>
              <a:defRPr sz="2800">
                <a:solidFill>
                  <a:srgbClr val="FFFFFF"/>
                </a:solidFill>
              </a:defRPr>
            </a:lvl5pPr>
            <a:lvl6pPr lvl="5" rtl="0" algn="ctr">
              <a:lnSpc>
                <a:spcPct val="100000"/>
              </a:lnSpc>
              <a:spcBef>
                <a:spcPts val="0"/>
              </a:spcBef>
              <a:spcAft>
                <a:spcPts val="0"/>
              </a:spcAft>
              <a:buClr>
                <a:srgbClr val="FFFFFF"/>
              </a:buClr>
              <a:buSzPts val="2800"/>
              <a:buNone/>
              <a:defRPr sz="2800">
                <a:solidFill>
                  <a:srgbClr val="FFFFFF"/>
                </a:solidFill>
              </a:defRPr>
            </a:lvl6pPr>
            <a:lvl7pPr lvl="6" rtl="0" algn="ctr">
              <a:lnSpc>
                <a:spcPct val="100000"/>
              </a:lnSpc>
              <a:spcBef>
                <a:spcPts val="0"/>
              </a:spcBef>
              <a:spcAft>
                <a:spcPts val="0"/>
              </a:spcAft>
              <a:buClr>
                <a:srgbClr val="FFFFFF"/>
              </a:buClr>
              <a:buSzPts val="2800"/>
              <a:buNone/>
              <a:defRPr sz="2800">
                <a:solidFill>
                  <a:srgbClr val="FFFFFF"/>
                </a:solidFill>
              </a:defRPr>
            </a:lvl7pPr>
            <a:lvl8pPr lvl="7" rtl="0" algn="ctr">
              <a:lnSpc>
                <a:spcPct val="100000"/>
              </a:lnSpc>
              <a:spcBef>
                <a:spcPts val="0"/>
              </a:spcBef>
              <a:spcAft>
                <a:spcPts val="0"/>
              </a:spcAft>
              <a:buClr>
                <a:srgbClr val="FFFFFF"/>
              </a:buClr>
              <a:buSzPts val="2800"/>
              <a:buNone/>
              <a:defRPr sz="2800">
                <a:solidFill>
                  <a:srgbClr val="FFFFFF"/>
                </a:solidFill>
              </a:defRPr>
            </a:lvl8pPr>
            <a:lvl9pPr lvl="8" rtl="0" algn="ctr">
              <a:lnSpc>
                <a:spcPct val="100000"/>
              </a:lnSpc>
              <a:spcBef>
                <a:spcPts val="0"/>
              </a:spcBef>
              <a:spcAft>
                <a:spcPts val="0"/>
              </a:spcAft>
              <a:buClr>
                <a:srgbClr val="FFFFFF"/>
              </a:buClr>
              <a:buSzPts val="2800"/>
              <a:buNone/>
              <a:defRPr sz="2800">
                <a:solidFill>
                  <a:srgbClr val="FFFFFF"/>
                </a:solidFill>
              </a:defRPr>
            </a:lvl9pPr>
          </a:lstStyle>
          <a:p/>
        </p:txBody>
      </p:sp>
    </p:spTree>
  </p:cSld>
  <p:clrMapOvr>
    <a:masterClrMapping/>
  </p:clrMapOvr>
</p:sldLayout>
</file>

<file path=ppt/slideLayouts/slideLayout3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text 1">
  <p:cSld name="CUSTOM_4_1">
    <p:spTree>
      <p:nvGrpSpPr>
        <p:cNvPr id="1774" name="Shape 1774"/>
        <p:cNvGrpSpPr/>
        <p:nvPr/>
      </p:nvGrpSpPr>
      <p:grpSpPr>
        <a:xfrm>
          <a:off x="0" y="0"/>
          <a:ext cx="0" cy="0"/>
          <a:chOff x="0" y="0"/>
          <a:chExt cx="0" cy="0"/>
        </a:xfrm>
      </p:grpSpPr>
      <p:sp>
        <p:nvSpPr>
          <p:cNvPr id="1775" name="Google Shape;1775;p321"/>
          <p:cNvSpPr/>
          <p:nvPr/>
        </p:nvSpPr>
        <p:spPr>
          <a:xfrm flipH="1">
            <a:off x="0" y="2368725"/>
            <a:ext cx="3705126" cy="2774774"/>
          </a:xfrm>
          <a:prstGeom prst="rect">
            <a:avLst/>
          </a:prstGeom>
          <a:noFill/>
          <a:ln>
            <a:noFill/>
          </a:ln>
        </p:spPr>
      </p:sp>
      <p:sp>
        <p:nvSpPr>
          <p:cNvPr id="1776" name="Google Shape;1776;p321"/>
          <p:cNvSpPr txBox="1"/>
          <p:nvPr>
            <p:ph type="title"/>
          </p:nvPr>
        </p:nvSpPr>
        <p:spPr>
          <a:xfrm>
            <a:off x="4557075" y="1620900"/>
            <a:ext cx="3867000" cy="1901700"/>
          </a:xfrm>
          <a:prstGeom prst="rect">
            <a:avLst/>
          </a:prstGeom>
        </p:spPr>
        <p:txBody>
          <a:bodyPr anchorCtr="0" anchor="t" bIns="91425" lIns="91425" spcFirstLastPara="1" rIns="91425" wrap="square" tIns="91425">
            <a:noAutofit/>
          </a:bodyPr>
          <a:lstStyle>
            <a:lvl1pPr lvl="0" rtl="0" algn="r">
              <a:spcBef>
                <a:spcPts val="0"/>
              </a:spcBef>
              <a:spcAft>
                <a:spcPts val="0"/>
              </a:spcAft>
              <a:buClr>
                <a:schemeClr val="dk2"/>
              </a:buClr>
              <a:buSzPts val="5000"/>
              <a:buNone/>
              <a:defRPr sz="6200">
                <a:solidFill>
                  <a:schemeClr val="dk2"/>
                </a:solidFill>
              </a:defRPr>
            </a:lvl1pPr>
            <a:lvl2pPr lvl="1" rtl="0" algn="r">
              <a:spcBef>
                <a:spcPts val="0"/>
              </a:spcBef>
              <a:spcAft>
                <a:spcPts val="0"/>
              </a:spcAft>
              <a:buSzPts val="2800"/>
              <a:buNone/>
              <a:defRPr/>
            </a:lvl2pPr>
            <a:lvl3pPr lvl="2" rtl="0" algn="r">
              <a:spcBef>
                <a:spcPts val="0"/>
              </a:spcBef>
              <a:spcAft>
                <a:spcPts val="0"/>
              </a:spcAft>
              <a:buSzPts val="2800"/>
              <a:buNone/>
              <a:defRPr/>
            </a:lvl3pPr>
            <a:lvl4pPr lvl="3" rtl="0" algn="r">
              <a:spcBef>
                <a:spcPts val="0"/>
              </a:spcBef>
              <a:spcAft>
                <a:spcPts val="0"/>
              </a:spcAft>
              <a:buSzPts val="2800"/>
              <a:buNone/>
              <a:defRPr/>
            </a:lvl4pPr>
            <a:lvl5pPr lvl="4" rtl="0" algn="r">
              <a:spcBef>
                <a:spcPts val="0"/>
              </a:spcBef>
              <a:spcAft>
                <a:spcPts val="0"/>
              </a:spcAft>
              <a:buSzPts val="2800"/>
              <a:buNone/>
              <a:defRPr/>
            </a:lvl5pPr>
            <a:lvl6pPr lvl="5" rtl="0" algn="r">
              <a:spcBef>
                <a:spcPts val="0"/>
              </a:spcBef>
              <a:spcAft>
                <a:spcPts val="0"/>
              </a:spcAft>
              <a:buSzPts val="2800"/>
              <a:buNone/>
              <a:defRPr/>
            </a:lvl6pPr>
            <a:lvl7pPr lvl="6" rtl="0" algn="r">
              <a:spcBef>
                <a:spcPts val="0"/>
              </a:spcBef>
              <a:spcAft>
                <a:spcPts val="0"/>
              </a:spcAft>
              <a:buSzPts val="2800"/>
              <a:buNone/>
              <a:defRPr/>
            </a:lvl7pPr>
            <a:lvl8pPr lvl="7" rtl="0" algn="r">
              <a:spcBef>
                <a:spcPts val="0"/>
              </a:spcBef>
              <a:spcAft>
                <a:spcPts val="0"/>
              </a:spcAft>
              <a:buSzPts val="2800"/>
              <a:buNone/>
              <a:defRPr/>
            </a:lvl8pPr>
            <a:lvl9pPr lvl="8" rtl="0" algn="r">
              <a:spcBef>
                <a:spcPts val="0"/>
              </a:spcBef>
              <a:spcAft>
                <a:spcPts val="0"/>
              </a:spcAft>
              <a:buSzPts val="2800"/>
              <a:buNone/>
              <a:defRPr/>
            </a:lvl9pPr>
          </a:lstStyle>
          <a:p/>
        </p:txBody>
      </p:sp>
    </p:spTree>
  </p:cSld>
  <p:clrMapOvr>
    <a:masterClrMapping/>
  </p:clrMapOvr>
</p:sldLayout>
</file>

<file path=ppt/slideLayouts/slideLayout3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chemeClr val="accent3"/>
        </a:solidFill>
      </p:bgPr>
    </p:bg>
    <p:spTree>
      <p:nvGrpSpPr>
        <p:cNvPr id="1777" name="Shape 1777"/>
        <p:cNvGrpSpPr/>
        <p:nvPr/>
      </p:nvGrpSpPr>
      <p:grpSpPr>
        <a:xfrm>
          <a:off x="0" y="0"/>
          <a:ext cx="0" cy="0"/>
          <a:chOff x="0" y="0"/>
          <a:chExt cx="0" cy="0"/>
        </a:xfrm>
      </p:grpSpPr>
      <p:sp>
        <p:nvSpPr>
          <p:cNvPr id="1778" name="Google Shape;1778;p322"/>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9" name="Google Shape;1779;p322"/>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0" name="Google Shape;1780;p322"/>
          <p:cNvSpPr txBox="1"/>
          <p:nvPr>
            <p:ph type="title"/>
          </p:nvPr>
        </p:nvSpPr>
        <p:spPr>
          <a:xfrm>
            <a:off x="5048675" y="2907850"/>
            <a:ext cx="3193200" cy="722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3600"/>
              <a:buNone/>
              <a:defRPr sz="3600">
                <a:solidFill>
                  <a:schemeClr val="dk2"/>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1781" name="Google Shape;1781;p322"/>
          <p:cNvSpPr txBox="1"/>
          <p:nvPr>
            <p:ph hasCustomPrompt="1" idx="2" type="title"/>
          </p:nvPr>
        </p:nvSpPr>
        <p:spPr>
          <a:xfrm>
            <a:off x="5032925" y="10697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12000"/>
              <a:buNone/>
              <a:defRPr sz="8200">
                <a:solidFill>
                  <a:schemeClr val="dk2"/>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1782" name="Google Shape;1782;p322"/>
          <p:cNvSpPr txBox="1"/>
          <p:nvPr>
            <p:ph idx="1" type="subTitle"/>
          </p:nvPr>
        </p:nvSpPr>
        <p:spPr>
          <a:xfrm>
            <a:off x="5062650" y="3671500"/>
            <a:ext cx="3193200" cy="9276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83" name="Google Shape;1783;p322"/>
          <p:cNvSpPr/>
          <p:nvPr/>
        </p:nvSpPr>
        <p:spPr>
          <a:xfrm flipH="1">
            <a:off x="3309975" y="1387575"/>
            <a:ext cx="316825" cy="1041000"/>
          </a:xfrm>
          <a:prstGeom prst="rect">
            <a:avLst/>
          </a:prstGeom>
          <a:noFill/>
          <a:ln>
            <a:noFill/>
          </a:ln>
        </p:spPr>
      </p:sp>
      <p:sp>
        <p:nvSpPr>
          <p:cNvPr id="1784" name="Google Shape;1784;p322"/>
          <p:cNvSpPr/>
          <p:nvPr>
            <p:ph idx="3" type="pic"/>
          </p:nvPr>
        </p:nvSpPr>
        <p:spPr>
          <a:xfrm>
            <a:off x="619750" y="1651275"/>
            <a:ext cx="2415000" cy="2415000"/>
          </a:xfrm>
          <a:prstGeom prst="rect">
            <a:avLst/>
          </a:prstGeom>
          <a:noFill/>
          <a:ln>
            <a:noFill/>
          </a:ln>
        </p:spPr>
      </p:sp>
    </p:spTree>
  </p:cSld>
  <p:clrMapOvr>
    <a:masterClrMapping/>
  </p:clrMapOvr>
</p:sldLayout>
</file>

<file path=ppt/slideLayouts/slideLayout3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8_1">
    <p:spTree>
      <p:nvGrpSpPr>
        <p:cNvPr id="1785" name="Shape 1785"/>
        <p:cNvGrpSpPr/>
        <p:nvPr/>
      </p:nvGrpSpPr>
      <p:grpSpPr>
        <a:xfrm>
          <a:off x="0" y="0"/>
          <a:ext cx="0" cy="0"/>
          <a:chOff x="0" y="0"/>
          <a:chExt cx="0" cy="0"/>
        </a:xfrm>
      </p:grpSpPr>
      <p:sp>
        <p:nvSpPr>
          <p:cNvPr id="1786" name="Google Shape;1786;p323"/>
          <p:cNvSpPr txBox="1"/>
          <p:nvPr>
            <p:ph type="title"/>
          </p:nvPr>
        </p:nvSpPr>
        <p:spPr>
          <a:xfrm>
            <a:off x="3940800" y="1342850"/>
            <a:ext cx="4483200" cy="1825200"/>
          </a:xfrm>
          <a:prstGeom prst="rect">
            <a:avLst/>
          </a:prstGeom>
        </p:spPr>
        <p:txBody>
          <a:bodyPr anchorCtr="0" anchor="t" bIns="91425" lIns="91425" spcFirstLastPara="1" rIns="91425" wrap="square" tIns="91425">
            <a:noAutofit/>
          </a:bodyPr>
          <a:lstStyle>
            <a:lvl1pPr lvl="0" rtl="0" algn="r">
              <a:lnSpc>
                <a:spcPct val="90000"/>
              </a:lnSpc>
              <a:spcBef>
                <a:spcPts val="0"/>
              </a:spcBef>
              <a:spcAft>
                <a:spcPts val="0"/>
              </a:spcAft>
              <a:buSzPts val="4000"/>
              <a:buNone/>
              <a:defRPr sz="3100"/>
            </a:lvl1pPr>
            <a:lvl2pPr lvl="1" rtl="0" algn="ctr">
              <a:spcBef>
                <a:spcPts val="0"/>
              </a:spcBef>
              <a:spcAft>
                <a:spcPts val="0"/>
              </a:spcAft>
              <a:buSzPts val="4000"/>
              <a:buNone/>
              <a:defRPr sz="4000"/>
            </a:lvl2pPr>
            <a:lvl3pPr lvl="2" rtl="0" algn="ctr">
              <a:spcBef>
                <a:spcPts val="0"/>
              </a:spcBef>
              <a:spcAft>
                <a:spcPts val="0"/>
              </a:spcAft>
              <a:buSzPts val="4000"/>
              <a:buNone/>
              <a:defRPr sz="4000"/>
            </a:lvl3pPr>
            <a:lvl4pPr lvl="3" rtl="0" algn="ctr">
              <a:spcBef>
                <a:spcPts val="0"/>
              </a:spcBef>
              <a:spcAft>
                <a:spcPts val="0"/>
              </a:spcAft>
              <a:buSzPts val="4000"/>
              <a:buNone/>
              <a:defRPr sz="4000"/>
            </a:lvl4pPr>
            <a:lvl5pPr lvl="4" rtl="0" algn="ctr">
              <a:spcBef>
                <a:spcPts val="0"/>
              </a:spcBef>
              <a:spcAft>
                <a:spcPts val="0"/>
              </a:spcAft>
              <a:buSzPts val="4000"/>
              <a:buNone/>
              <a:defRPr sz="4000"/>
            </a:lvl5pPr>
            <a:lvl6pPr lvl="5" rtl="0" algn="ctr">
              <a:spcBef>
                <a:spcPts val="0"/>
              </a:spcBef>
              <a:spcAft>
                <a:spcPts val="0"/>
              </a:spcAft>
              <a:buSzPts val="4000"/>
              <a:buNone/>
              <a:defRPr sz="4000"/>
            </a:lvl6pPr>
            <a:lvl7pPr lvl="6" rtl="0" algn="ctr">
              <a:spcBef>
                <a:spcPts val="0"/>
              </a:spcBef>
              <a:spcAft>
                <a:spcPts val="0"/>
              </a:spcAft>
              <a:buSzPts val="4000"/>
              <a:buNone/>
              <a:defRPr sz="4000"/>
            </a:lvl7pPr>
            <a:lvl8pPr lvl="7" rtl="0" algn="ctr">
              <a:spcBef>
                <a:spcPts val="0"/>
              </a:spcBef>
              <a:spcAft>
                <a:spcPts val="0"/>
              </a:spcAft>
              <a:buSzPts val="4000"/>
              <a:buNone/>
              <a:defRPr sz="4000"/>
            </a:lvl8pPr>
            <a:lvl9pPr lvl="8" rtl="0" algn="ctr">
              <a:spcBef>
                <a:spcPts val="0"/>
              </a:spcBef>
              <a:spcAft>
                <a:spcPts val="0"/>
              </a:spcAft>
              <a:buSzPts val="4000"/>
              <a:buNone/>
              <a:defRPr sz="4000"/>
            </a:lvl9pPr>
          </a:lstStyle>
          <a:p/>
        </p:txBody>
      </p:sp>
      <p:sp>
        <p:nvSpPr>
          <p:cNvPr id="1787" name="Google Shape;1787;p323"/>
          <p:cNvSpPr txBox="1"/>
          <p:nvPr>
            <p:ph idx="1" type="subTitle"/>
          </p:nvPr>
        </p:nvSpPr>
        <p:spPr>
          <a:xfrm>
            <a:off x="3941100" y="3220469"/>
            <a:ext cx="4483200" cy="404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88" name="Google Shape;1788;p323"/>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9" name="Google Shape;1789;p323"/>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0" name="Google Shape;1790;p323"/>
          <p:cNvSpPr/>
          <p:nvPr/>
        </p:nvSpPr>
        <p:spPr>
          <a:xfrm flipH="1">
            <a:off x="3309975" y="1387575"/>
            <a:ext cx="316825" cy="1041000"/>
          </a:xfrm>
          <a:prstGeom prst="rect">
            <a:avLst/>
          </a:prstGeom>
          <a:noFill/>
          <a:ln>
            <a:noFill/>
          </a:ln>
        </p:spPr>
      </p:sp>
      <p:sp>
        <p:nvSpPr>
          <p:cNvPr id="1791" name="Google Shape;1791;p323"/>
          <p:cNvSpPr/>
          <p:nvPr/>
        </p:nvSpPr>
        <p:spPr>
          <a:xfrm>
            <a:off x="298400" y="4610175"/>
            <a:ext cx="215500" cy="215500"/>
          </a:xfrm>
          <a:prstGeom prst="rect">
            <a:avLst/>
          </a:prstGeom>
          <a:noFill/>
          <a:ln>
            <a:noFill/>
          </a:ln>
        </p:spPr>
      </p:sp>
      <p:sp>
        <p:nvSpPr>
          <p:cNvPr id="1792" name="Google Shape;1792;p323"/>
          <p:cNvSpPr/>
          <p:nvPr>
            <p:ph idx="2" type="pic"/>
          </p:nvPr>
        </p:nvSpPr>
        <p:spPr>
          <a:xfrm>
            <a:off x="619750" y="1651275"/>
            <a:ext cx="2415000" cy="2415000"/>
          </a:xfrm>
          <a:prstGeom prst="rect">
            <a:avLst/>
          </a:prstGeom>
          <a:noFill/>
          <a:ln>
            <a:noFill/>
          </a:ln>
        </p:spPr>
      </p:sp>
    </p:spTree>
  </p:cSld>
  <p:clrMapOvr>
    <a:masterClrMapping/>
  </p:clrMapOvr>
</p:sldLayout>
</file>

<file path=ppt/slideLayouts/slideLayout3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2 1">
  <p:cSld name="SECTION_HEADER_1_1_1">
    <p:bg>
      <p:bgPr>
        <a:solidFill>
          <a:schemeClr val="accent2"/>
        </a:solidFill>
      </p:bgPr>
    </p:bg>
    <p:spTree>
      <p:nvGrpSpPr>
        <p:cNvPr id="1793" name="Shape 1793"/>
        <p:cNvGrpSpPr/>
        <p:nvPr/>
      </p:nvGrpSpPr>
      <p:grpSpPr>
        <a:xfrm>
          <a:off x="0" y="0"/>
          <a:ext cx="0" cy="0"/>
          <a:chOff x="0" y="0"/>
          <a:chExt cx="0" cy="0"/>
        </a:xfrm>
      </p:grpSpPr>
      <p:sp>
        <p:nvSpPr>
          <p:cNvPr id="1794" name="Google Shape;1794;p324"/>
          <p:cNvSpPr/>
          <p:nvPr/>
        </p:nvSpPr>
        <p:spPr>
          <a:xfrm>
            <a:off x="332500" y="845225"/>
            <a:ext cx="3903900" cy="3903900"/>
          </a:xfrm>
          <a:prstGeom prst="ellipse">
            <a:avLst/>
          </a:prstGeom>
          <a:solidFill>
            <a:srgbClr val="E5F2F0">
              <a:alpha val="312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5" name="Google Shape;1795;p324"/>
          <p:cNvSpPr/>
          <p:nvPr/>
        </p:nvSpPr>
        <p:spPr>
          <a:xfrm>
            <a:off x="484900" y="9214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6" name="Google Shape;1796;p324"/>
          <p:cNvSpPr txBox="1"/>
          <p:nvPr>
            <p:ph type="title"/>
          </p:nvPr>
        </p:nvSpPr>
        <p:spPr>
          <a:xfrm>
            <a:off x="721775" y="2829700"/>
            <a:ext cx="31932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600"/>
              <a:buNone/>
              <a:defRPr sz="3600">
                <a:solidFill>
                  <a:srgbClr val="FFFFFF"/>
                </a:solidFill>
              </a:defRPr>
            </a:lvl1pPr>
            <a:lvl2pPr lvl="1" rtl="0" algn="ctr">
              <a:spcBef>
                <a:spcPts val="0"/>
              </a:spcBef>
              <a:spcAft>
                <a:spcPts val="0"/>
              </a:spcAft>
              <a:buClr>
                <a:srgbClr val="FFFFFF"/>
              </a:buClr>
              <a:buSzPts val="3600"/>
              <a:buNone/>
              <a:defRPr sz="3600">
                <a:solidFill>
                  <a:srgbClr val="FFFFFF"/>
                </a:solidFill>
              </a:defRPr>
            </a:lvl2pPr>
            <a:lvl3pPr lvl="2" rtl="0" algn="ctr">
              <a:spcBef>
                <a:spcPts val="0"/>
              </a:spcBef>
              <a:spcAft>
                <a:spcPts val="0"/>
              </a:spcAft>
              <a:buClr>
                <a:srgbClr val="FFFFFF"/>
              </a:buClr>
              <a:buSzPts val="3600"/>
              <a:buNone/>
              <a:defRPr sz="3600">
                <a:solidFill>
                  <a:srgbClr val="FFFFFF"/>
                </a:solidFill>
              </a:defRPr>
            </a:lvl3pPr>
            <a:lvl4pPr lvl="3" rtl="0" algn="ctr">
              <a:spcBef>
                <a:spcPts val="0"/>
              </a:spcBef>
              <a:spcAft>
                <a:spcPts val="0"/>
              </a:spcAft>
              <a:buClr>
                <a:srgbClr val="FFFFFF"/>
              </a:buClr>
              <a:buSzPts val="3600"/>
              <a:buNone/>
              <a:defRPr sz="3600">
                <a:solidFill>
                  <a:srgbClr val="FFFFFF"/>
                </a:solidFill>
              </a:defRPr>
            </a:lvl4pPr>
            <a:lvl5pPr lvl="4" rtl="0" algn="ctr">
              <a:spcBef>
                <a:spcPts val="0"/>
              </a:spcBef>
              <a:spcAft>
                <a:spcPts val="0"/>
              </a:spcAft>
              <a:buClr>
                <a:srgbClr val="FFFFFF"/>
              </a:buClr>
              <a:buSzPts val="3600"/>
              <a:buNone/>
              <a:defRPr sz="3600">
                <a:solidFill>
                  <a:srgbClr val="FFFFFF"/>
                </a:solidFill>
              </a:defRPr>
            </a:lvl5pPr>
            <a:lvl6pPr lvl="5" rtl="0" algn="ctr">
              <a:spcBef>
                <a:spcPts val="0"/>
              </a:spcBef>
              <a:spcAft>
                <a:spcPts val="0"/>
              </a:spcAft>
              <a:buClr>
                <a:srgbClr val="FFFFFF"/>
              </a:buClr>
              <a:buSzPts val="3600"/>
              <a:buNone/>
              <a:defRPr sz="3600">
                <a:solidFill>
                  <a:srgbClr val="FFFFFF"/>
                </a:solidFill>
              </a:defRPr>
            </a:lvl6pPr>
            <a:lvl7pPr lvl="6" rtl="0" algn="ctr">
              <a:spcBef>
                <a:spcPts val="0"/>
              </a:spcBef>
              <a:spcAft>
                <a:spcPts val="0"/>
              </a:spcAft>
              <a:buClr>
                <a:srgbClr val="FFFFFF"/>
              </a:buClr>
              <a:buSzPts val="3600"/>
              <a:buNone/>
              <a:defRPr sz="3600">
                <a:solidFill>
                  <a:srgbClr val="FFFFFF"/>
                </a:solidFill>
              </a:defRPr>
            </a:lvl7pPr>
            <a:lvl8pPr lvl="7" rtl="0" algn="ctr">
              <a:spcBef>
                <a:spcPts val="0"/>
              </a:spcBef>
              <a:spcAft>
                <a:spcPts val="0"/>
              </a:spcAft>
              <a:buClr>
                <a:srgbClr val="FFFFFF"/>
              </a:buClr>
              <a:buSzPts val="3600"/>
              <a:buNone/>
              <a:defRPr sz="3600">
                <a:solidFill>
                  <a:srgbClr val="FFFFFF"/>
                </a:solidFill>
              </a:defRPr>
            </a:lvl8pPr>
            <a:lvl9pPr lvl="8" rtl="0" algn="ctr">
              <a:spcBef>
                <a:spcPts val="0"/>
              </a:spcBef>
              <a:spcAft>
                <a:spcPts val="0"/>
              </a:spcAft>
              <a:buClr>
                <a:srgbClr val="FFFFFF"/>
              </a:buClr>
              <a:buSzPts val="3600"/>
              <a:buNone/>
              <a:defRPr sz="3600">
                <a:solidFill>
                  <a:srgbClr val="FFFFFF"/>
                </a:solidFill>
              </a:defRPr>
            </a:lvl9pPr>
          </a:lstStyle>
          <a:p/>
        </p:txBody>
      </p:sp>
      <p:sp>
        <p:nvSpPr>
          <p:cNvPr id="1797" name="Google Shape;1797;p324"/>
          <p:cNvSpPr txBox="1"/>
          <p:nvPr>
            <p:ph hasCustomPrompt="1" idx="2" type="title"/>
          </p:nvPr>
        </p:nvSpPr>
        <p:spPr>
          <a:xfrm>
            <a:off x="796200" y="1115900"/>
            <a:ext cx="3224700" cy="1366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2000"/>
              <a:buNone/>
              <a:defRPr sz="8200">
                <a:solidFill>
                  <a:srgbClr val="FFFFFF"/>
                </a:solidFill>
              </a:defRPr>
            </a:lvl1pPr>
            <a:lvl2pPr lvl="1" rtl="0">
              <a:spcBef>
                <a:spcPts val="0"/>
              </a:spcBef>
              <a:spcAft>
                <a:spcPts val="0"/>
              </a:spcAft>
              <a:buClr>
                <a:srgbClr val="FFFFFF"/>
              </a:buClr>
              <a:buSzPts val="12000"/>
              <a:buNone/>
              <a:defRPr sz="12000">
                <a:solidFill>
                  <a:srgbClr val="FFFFFF"/>
                </a:solidFill>
              </a:defRPr>
            </a:lvl2pPr>
            <a:lvl3pPr lvl="2" rtl="0">
              <a:spcBef>
                <a:spcPts val="0"/>
              </a:spcBef>
              <a:spcAft>
                <a:spcPts val="0"/>
              </a:spcAft>
              <a:buClr>
                <a:srgbClr val="FFFFFF"/>
              </a:buClr>
              <a:buSzPts val="12000"/>
              <a:buNone/>
              <a:defRPr sz="12000">
                <a:solidFill>
                  <a:srgbClr val="FFFFFF"/>
                </a:solidFill>
              </a:defRPr>
            </a:lvl3pPr>
            <a:lvl4pPr lvl="3" rtl="0">
              <a:spcBef>
                <a:spcPts val="0"/>
              </a:spcBef>
              <a:spcAft>
                <a:spcPts val="0"/>
              </a:spcAft>
              <a:buClr>
                <a:srgbClr val="FFFFFF"/>
              </a:buClr>
              <a:buSzPts val="12000"/>
              <a:buNone/>
              <a:defRPr sz="12000">
                <a:solidFill>
                  <a:srgbClr val="FFFFFF"/>
                </a:solidFill>
              </a:defRPr>
            </a:lvl4pPr>
            <a:lvl5pPr lvl="4" rtl="0">
              <a:spcBef>
                <a:spcPts val="0"/>
              </a:spcBef>
              <a:spcAft>
                <a:spcPts val="0"/>
              </a:spcAft>
              <a:buClr>
                <a:srgbClr val="FFFFFF"/>
              </a:buClr>
              <a:buSzPts val="12000"/>
              <a:buNone/>
              <a:defRPr sz="12000">
                <a:solidFill>
                  <a:srgbClr val="FFFFFF"/>
                </a:solidFill>
              </a:defRPr>
            </a:lvl5pPr>
            <a:lvl6pPr lvl="5" rtl="0">
              <a:spcBef>
                <a:spcPts val="0"/>
              </a:spcBef>
              <a:spcAft>
                <a:spcPts val="0"/>
              </a:spcAft>
              <a:buClr>
                <a:srgbClr val="FFFFFF"/>
              </a:buClr>
              <a:buSzPts val="12000"/>
              <a:buNone/>
              <a:defRPr sz="12000">
                <a:solidFill>
                  <a:srgbClr val="FFFFFF"/>
                </a:solidFill>
              </a:defRPr>
            </a:lvl6pPr>
            <a:lvl7pPr lvl="6" rtl="0">
              <a:spcBef>
                <a:spcPts val="0"/>
              </a:spcBef>
              <a:spcAft>
                <a:spcPts val="0"/>
              </a:spcAft>
              <a:buClr>
                <a:srgbClr val="FFFFFF"/>
              </a:buClr>
              <a:buSzPts val="12000"/>
              <a:buNone/>
              <a:defRPr sz="12000">
                <a:solidFill>
                  <a:srgbClr val="FFFFFF"/>
                </a:solidFill>
              </a:defRPr>
            </a:lvl7pPr>
            <a:lvl8pPr lvl="7" rtl="0">
              <a:spcBef>
                <a:spcPts val="0"/>
              </a:spcBef>
              <a:spcAft>
                <a:spcPts val="0"/>
              </a:spcAft>
              <a:buClr>
                <a:srgbClr val="FFFFFF"/>
              </a:buClr>
              <a:buSzPts val="12000"/>
              <a:buNone/>
              <a:defRPr sz="12000">
                <a:solidFill>
                  <a:srgbClr val="FFFFFF"/>
                </a:solidFill>
              </a:defRPr>
            </a:lvl8pPr>
            <a:lvl9pPr lvl="8" rtl="0">
              <a:spcBef>
                <a:spcPts val="0"/>
              </a:spcBef>
              <a:spcAft>
                <a:spcPts val="0"/>
              </a:spcAft>
              <a:buClr>
                <a:srgbClr val="FFFFFF"/>
              </a:buClr>
              <a:buSzPts val="12000"/>
              <a:buNone/>
              <a:defRPr sz="12000">
                <a:solidFill>
                  <a:srgbClr val="FFFFFF"/>
                </a:solidFill>
              </a:defRPr>
            </a:lvl9pPr>
          </a:lstStyle>
          <a:p>
            <a:r>
              <a:t>xx%</a:t>
            </a:r>
          </a:p>
        </p:txBody>
      </p:sp>
      <p:sp>
        <p:nvSpPr>
          <p:cNvPr id="1798" name="Google Shape;1798;p324"/>
          <p:cNvSpPr txBox="1"/>
          <p:nvPr>
            <p:ph idx="1" type="subTitle"/>
          </p:nvPr>
        </p:nvSpPr>
        <p:spPr>
          <a:xfrm>
            <a:off x="735758" y="3757200"/>
            <a:ext cx="3193200" cy="655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799" name="Google Shape;1799;p324"/>
          <p:cNvSpPr/>
          <p:nvPr/>
        </p:nvSpPr>
        <p:spPr>
          <a:xfrm>
            <a:off x="4020900" y="1279000"/>
            <a:ext cx="215500" cy="215500"/>
          </a:xfrm>
          <a:prstGeom prst="rect">
            <a:avLst/>
          </a:prstGeom>
          <a:noFill/>
          <a:ln>
            <a:noFill/>
          </a:ln>
        </p:spPr>
      </p:sp>
      <p:sp>
        <p:nvSpPr>
          <p:cNvPr id="1800" name="Google Shape;1800;p324"/>
          <p:cNvSpPr/>
          <p:nvPr>
            <p:ph idx="3" type="pic"/>
          </p:nvPr>
        </p:nvSpPr>
        <p:spPr>
          <a:xfrm>
            <a:off x="5564000" y="1651275"/>
            <a:ext cx="2415000" cy="2415000"/>
          </a:xfrm>
          <a:prstGeom prst="rect">
            <a:avLst/>
          </a:prstGeom>
          <a:noFill/>
          <a:ln>
            <a:noFill/>
          </a:ln>
        </p:spPr>
      </p:sp>
    </p:spTree>
  </p:cSld>
  <p:clrMapOvr>
    <a:masterClrMapping/>
  </p:clrMapOvr>
</p:sldLayout>
</file>

<file path=ppt/slideLayouts/slideLayout3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p:cSld name="CUSTOM_11_1">
    <p:bg>
      <p:bgPr>
        <a:solidFill>
          <a:schemeClr val="accent1"/>
        </a:solidFill>
      </p:bgPr>
    </p:bg>
    <p:spTree>
      <p:nvGrpSpPr>
        <p:cNvPr id="1801" name="Shape 1801"/>
        <p:cNvGrpSpPr/>
        <p:nvPr/>
      </p:nvGrpSpPr>
      <p:grpSpPr>
        <a:xfrm>
          <a:off x="0" y="0"/>
          <a:ext cx="0" cy="0"/>
          <a:chOff x="0" y="0"/>
          <a:chExt cx="0" cy="0"/>
        </a:xfrm>
      </p:grpSpPr>
      <p:sp>
        <p:nvSpPr>
          <p:cNvPr id="1802" name="Google Shape;1802;p325"/>
          <p:cNvSpPr/>
          <p:nvPr/>
        </p:nvSpPr>
        <p:spPr>
          <a:xfrm>
            <a:off x="46395" y="71985"/>
            <a:ext cx="1539275" cy="2476500"/>
          </a:xfrm>
          <a:prstGeom prst="rect">
            <a:avLst/>
          </a:prstGeom>
          <a:noFill/>
          <a:ln>
            <a:noFill/>
          </a:ln>
        </p:spPr>
      </p:sp>
      <p:sp>
        <p:nvSpPr>
          <p:cNvPr id="1803" name="Google Shape;1803;p325"/>
          <p:cNvSpPr/>
          <p:nvPr/>
        </p:nvSpPr>
        <p:spPr>
          <a:xfrm flipH="1">
            <a:off x="46395" y="2680589"/>
            <a:ext cx="1539275" cy="2476500"/>
          </a:xfrm>
          <a:prstGeom prst="rect">
            <a:avLst/>
          </a:prstGeom>
          <a:noFill/>
          <a:ln>
            <a:noFill/>
          </a:ln>
        </p:spPr>
      </p:sp>
      <p:sp>
        <p:nvSpPr>
          <p:cNvPr id="1804" name="Google Shape;1804;p325"/>
          <p:cNvSpPr txBox="1"/>
          <p:nvPr>
            <p:ph type="title"/>
          </p:nvPr>
        </p:nvSpPr>
        <p:spPr>
          <a:xfrm>
            <a:off x="46292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FFFF"/>
              </a:buClr>
              <a:buSzPts val="3800"/>
              <a:buNone/>
              <a:defRPr sz="4700">
                <a:solidFill>
                  <a:srgbClr val="FFFFFF"/>
                </a:solidFill>
              </a:defRPr>
            </a:lvl1pPr>
            <a:lvl2pPr lvl="1" rtl="0" algn="ctr">
              <a:spcBef>
                <a:spcPts val="0"/>
              </a:spcBef>
              <a:spcAft>
                <a:spcPts val="0"/>
              </a:spcAft>
              <a:buClr>
                <a:srgbClr val="FFFFFF"/>
              </a:buClr>
              <a:buSzPts val="3800"/>
              <a:buNone/>
              <a:defRPr sz="3800">
                <a:solidFill>
                  <a:srgbClr val="FFFFFF"/>
                </a:solidFill>
              </a:defRPr>
            </a:lvl2pPr>
            <a:lvl3pPr lvl="2" rtl="0" algn="ctr">
              <a:spcBef>
                <a:spcPts val="0"/>
              </a:spcBef>
              <a:spcAft>
                <a:spcPts val="0"/>
              </a:spcAft>
              <a:buClr>
                <a:srgbClr val="FFFFFF"/>
              </a:buClr>
              <a:buSzPts val="3800"/>
              <a:buNone/>
              <a:defRPr sz="3800">
                <a:solidFill>
                  <a:srgbClr val="FFFFFF"/>
                </a:solidFill>
              </a:defRPr>
            </a:lvl3pPr>
            <a:lvl4pPr lvl="3" rtl="0" algn="ctr">
              <a:spcBef>
                <a:spcPts val="0"/>
              </a:spcBef>
              <a:spcAft>
                <a:spcPts val="0"/>
              </a:spcAft>
              <a:buClr>
                <a:srgbClr val="FFFFFF"/>
              </a:buClr>
              <a:buSzPts val="3800"/>
              <a:buNone/>
              <a:defRPr sz="3800">
                <a:solidFill>
                  <a:srgbClr val="FFFFFF"/>
                </a:solidFill>
              </a:defRPr>
            </a:lvl4pPr>
            <a:lvl5pPr lvl="4" rtl="0" algn="ctr">
              <a:spcBef>
                <a:spcPts val="0"/>
              </a:spcBef>
              <a:spcAft>
                <a:spcPts val="0"/>
              </a:spcAft>
              <a:buClr>
                <a:srgbClr val="FFFFFF"/>
              </a:buClr>
              <a:buSzPts val="3800"/>
              <a:buNone/>
              <a:defRPr sz="3800">
                <a:solidFill>
                  <a:srgbClr val="FFFFFF"/>
                </a:solidFill>
              </a:defRPr>
            </a:lvl5pPr>
            <a:lvl6pPr lvl="5" rtl="0" algn="ctr">
              <a:spcBef>
                <a:spcPts val="0"/>
              </a:spcBef>
              <a:spcAft>
                <a:spcPts val="0"/>
              </a:spcAft>
              <a:buClr>
                <a:srgbClr val="FFFFFF"/>
              </a:buClr>
              <a:buSzPts val="3800"/>
              <a:buNone/>
              <a:defRPr sz="3800">
                <a:solidFill>
                  <a:srgbClr val="FFFFFF"/>
                </a:solidFill>
              </a:defRPr>
            </a:lvl6pPr>
            <a:lvl7pPr lvl="6" rtl="0" algn="ctr">
              <a:spcBef>
                <a:spcPts val="0"/>
              </a:spcBef>
              <a:spcAft>
                <a:spcPts val="0"/>
              </a:spcAft>
              <a:buClr>
                <a:srgbClr val="FFFFFF"/>
              </a:buClr>
              <a:buSzPts val="3800"/>
              <a:buNone/>
              <a:defRPr sz="3800">
                <a:solidFill>
                  <a:srgbClr val="FFFFFF"/>
                </a:solidFill>
              </a:defRPr>
            </a:lvl7pPr>
            <a:lvl8pPr lvl="7" rtl="0" algn="ctr">
              <a:spcBef>
                <a:spcPts val="0"/>
              </a:spcBef>
              <a:spcAft>
                <a:spcPts val="0"/>
              </a:spcAft>
              <a:buClr>
                <a:srgbClr val="FFFFFF"/>
              </a:buClr>
              <a:buSzPts val="3800"/>
              <a:buNone/>
              <a:defRPr sz="3800">
                <a:solidFill>
                  <a:srgbClr val="FFFFFF"/>
                </a:solidFill>
              </a:defRPr>
            </a:lvl8pPr>
            <a:lvl9pPr lvl="8" rtl="0" algn="ctr">
              <a:spcBef>
                <a:spcPts val="0"/>
              </a:spcBef>
              <a:spcAft>
                <a:spcPts val="0"/>
              </a:spcAft>
              <a:buClr>
                <a:srgbClr val="FFFFFF"/>
              </a:buClr>
              <a:buSzPts val="3800"/>
              <a:buNone/>
              <a:defRPr sz="3800">
                <a:solidFill>
                  <a:srgbClr val="FFFFFF"/>
                </a:solidFill>
              </a:defRPr>
            </a:lvl9pPr>
          </a:lstStyle>
          <a:p/>
        </p:txBody>
      </p:sp>
      <p:sp>
        <p:nvSpPr>
          <p:cNvPr id="1805" name="Google Shape;1805;p325"/>
          <p:cNvSpPr txBox="1"/>
          <p:nvPr>
            <p:ph idx="1" type="subTitle"/>
          </p:nvPr>
        </p:nvSpPr>
        <p:spPr>
          <a:xfrm>
            <a:off x="46444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rgbClr val="FFFFFF"/>
              </a:buClr>
              <a:buSzPts val="1800"/>
              <a:buNone/>
              <a:defRPr sz="1600">
                <a:solidFill>
                  <a:srgbClr val="FFFFFF"/>
                </a:solidFill>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06" name="Google Shape;1806;p325"/>
          <p:cNvSpPr/>
          <p:nvPr/>
        </p:nvSpPr>
        <p:spPr>
          <a:xfrm>
            <a:off x="-62997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7" name="Google Shape;1807;p325"/>
          <p:cNvSpPr/>
          <p:nvPr>
            <p:ph idx="2" type="pic"/>
          </p:nvPr>
        </p:nvSpPr>
        <p:spPr>
          <a:xfrm>
            <a:off x="1230625" y="1651275"/>
            <a:ext cx="2415000" cy="2415000"/>
          </a:xfrm>
          <a:prstGeom prst="rect">
            <a:avLst/>
          </a:prstGeom>
          <a:noFill/>
          <a:ln>
            <a:noFill/>
          </a:ln>
        </p:spPr>
      </p:sp>
    </p:spTree>
  </p:cSld>
  <p:clrMapOvr>
    <a:masterClrMapping/>
  </p:clrMapOvr>
</p:sldLayout>
</file>

<file path=ppt/slideLayouts/slideLayout3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1">
  <p:cSld name="CUSTOM_11_1_1">
    <p:bg>
      <p:bgPr>
        <a:solidFill>
          <a:schemeClr val="dk2"/>
        </a:solidFill>
      </p:bgPr>
    </p:bg>
    <p:spTree>
      <p:nvGrpSpPr>
        <p:cNvPr id="1808" name="Shape 1808"/>
        <p:cNvGrpSpPr/>
        <p:nvPr/>
      </p:nvGrpSpPr>
      <p:grpSpPr>
        <a:xfrm>
          <a:off x="0" y="0"/>
          <a:ext cx="0" cy="0"/>
          <a:chOff x="0" y="0"/>
          <a:chExt cx="0" cy="0"/>
        </a:xfrm>
      </p:grpSpPr>
      <p:sp>
        <p:nvSpPr>
          <p:cNvPr id="1809" name="Google Shape;1809;p326"/>
          <p:cNvSpPr/>
          <p:nvPr/>
        </p:nvSpPr>
        <p:spPr>
          <a:xfrm flipH="1">
            <a:off x="386582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0" name="Google Shape;1810;p326"/>
          <p:cNvSpPr txBox="1"/>
          <p:nvPr>
            <p:ph type="title"/>
          </p:nvPr>
        </p:nvSpPr>
        <p:spPr>
          <a:xfrm>
            <a:off x="743025" y="1643600"/>
            <a:ext cx="34461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3800"/>
              <a:buNone/>
              <a:defRPr sz="4700">
                <a:solidFill>
                  <a:schemeClr val="accent1"/>
                </a:solidFill>
              </a:defRPr>
            </a:lvl1pPr>
            <a:lvl2pPr lvl="1" rtl="0" algn="ctr">
              <a:spcBef>
                <a:spcPts val="0"/>
              </a:spcBef>
              <a:spcAft>
                <a:spcPts val="0"/>
              </a:spcAft>
              <a:buClr>
                <a:schemeClr val="accent1"/>
              </a:buClr>
              <a:buSzPts val="3800"/>
              <a:buNone/>
              <a:defRPr sz="3800">
                <a:solidFill>
                  <a:schemeClr val="accent1"/>
                </a:solidFill>
              </a:defRPr>
            </a:lvl2pPr>
            <a:lvl3pPr lvl="2" rtl="0" algn="ctr">
              <a:spcBef>
                <a:spcPts val="0"/>
              </a:spcBef>
              <a:spcAft>
                <a:spcPts val="0"/>
              </a:spcAft>
              <a:buClr>
                <a:schemeClr val="accent1"/>
              </a:buClr>
              <a:buSzPts val="3800"/>
              <a:buNone/>
              <a:defRPr sz="3800">
                <a:solidFill>
                  <a:schemeClr val="accent1"/>
                </a:solidFill>
              </a:defRPr>
            </a:lvl3pPr>
            <a:lvl4pPr lvl="3" rtl="0" algn="ctr">
              <a:spcBef>
                <a:spcPts val="0"/>
              </a:spcBef>
              <a:spcAft>
                <a:spcPts val="0"/>
              </a:spcAft>
              <a:buClr>
                <a:schemeClr val="accent1"/>
              </a:buClr>
              <a:buSzPts val="3800"/>
              <a:buNone/>
              <a:defRPr sz="3800">
                <a:solidFill>
                  <a:schemeClr val="accent1"/>
                </a:solidFill>
              </a:defRPr>
            </a:lvl4pPr>
            <a:lvl5pPr lvl="4" rtl="0" algn="ctr">
              <a:spcBef>
                <a:spcPts val="0"/>
              </a:spcBef>
              <a:spcAft>
                <a:spcPts val="0"/>
              </a:spcAft>
              <a:buClr>
                <a:schemeClr val="accent1"/>
              </a:buClr>
              <a:buSzPts val="3800"/>
              <a:buNone/>
              <a:defRPr sz="3800">
                <a:solidFill>
                  <a:schemeClr val="accent1"/>
                </a:solidFill>
              </a:defRPr>
            </a:lvl5pPr>
            <a:lvl6pPr lvl="5" rtl="0" algn="ctr">
              <a:spcBef>
                <a:spcPts val="0"/>
              </a:spcBef>
              <a:spcAft>
                <a:spcPts val="0"/>
              </a:spcAft>
              <a:buClr>
                <a:schemeClr val="accent1"/>
              </a:buClr>
              <a:buSzPts val="3800"/>
              <a:buNone/>
              <a:defRPr sz="3800">
                <a:solidFill>
                  <a:schemeClr val="accent1"/>
                </a:solidFill>
              </a:defRPr>
            </a:lvl6pPr>
            <a:lvl7pPr lvl="6" rtl="0" algn="ctr">
              <a:spcBef>
                <a:spcPts val="0"/>
              </a:spcBef>
              <a:spcAft>
                <a:spcPts val="0"/>
              </a:spcAft>
              <a:buClr>
                <a:schemeClr val="accent1"/>
              </a:buClr>
              <a:buSzPts val="3800"/>
              <a:buNone/>
              <a:defRPr sz="3800">
                <a:solidFill>
                  <a:schemeClr val="accent1"/>
                </a:solidFill>
              </a:defRPr>
            </a:lvl7pPr>
            <a:lvl8pPr lvl="7" rtl="0" algn="ctr">
              <a:spcBef>
                <a:spcPts val="0"/>
              </a:spcBef>
              <a:spcAft>
                <a:spcPts val="0"/>
              </a:spcAft>
              <a:buClr>
                <a:schemeClr val="accent1"/>
              </a:buClr>
              <a:buSzPts val="3800"/>
              <a:buNone/>
              <a:defRPr sz="3800">
                <a:solidFill>
                  <a:schemeClr val="accent1"/>
                </a:solidFill>
              </a:defRPr>
            </a:lvl8pPr>
            <a:lvl9pPr lvl="8" rtl="0" algn="ctr">
              <a:spcBef>
                <a:spcPts val="0"/>
              </a:spcBef>
              <a:spcAft>
                <a:spcPts val="0"/>
              </a:spcAft>
              <a:buClr>
                <a:schemeClr val="accent1"/>
              </a:buClr>
              <a:buSzPts val="3800"/>
              <a:buNone/>
              <a:defRPr sz="3800">
                <a:solidFill>
                  <a:schemeClr val="accent1"/>
                </a:solidFill>
              </a:defRPr>
            </a:lvl9pPr>
          </a:lstStyle>
          <a:p/>
        </p:txBody>
      </p:sp>
      <p:sp>
        <p:nvSpPr>
          <p:cNvPr id="1811" name="Google Shape;1811;p326"/>
          <p:cNvSpPr txBox="1"/>
          <p:nvPr>
            <p:ph idx="1" type="subTitle"/>
          </p:nvPr>
        </p:nvSpPr>
        <p:spPr>
          <a:xfrm>
            <a:off x="758265" y="2704825"/>
            <a:ext cx="3446100" cy="740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800"/>
              <a:buNone/>
              <a:defRPr sz="1600">
                <a:solidFill>
                  <a:schemeClr val="accent1"/>
                </a:solidFill>
              </a:defRPr>
            </a:lvl1pPr>
            <a:lvl2pPr lvl="1" rtl="0">
              <a:spcBef>
                <a:spcPts val="0"/>
              </a:spcBef>
              <a:spcAft>
                <a:spcPts val="0"/>
              </a:spcAft>
              <a:buClr>
                <a:schemeClr val="accent1"/>
              </a:buClr>
              <a:buSzPts val="1400"/>
              <a:buNone/>
              <a:defRPr>
                <a:solidFill>
                  <a:schemeClr val="accent1"/>
                </a:solidFill>
              </a:defRPr>
            </a:lvl2pPr>
            <a:lvl3pPr lvl="2" rtl="0">
              <a:spcBef>
                <a:spcPts val="1600"/>
              </a:spcBef>
              <a:spcAft>
                <a:spcPts val="0"/>
              </a:spcAft>
              <a:buClr>
                <a:schemeClr val="accent1"/>
              </a:buClr>
              <a:buSzPts val="1400"/>
              <a:buNone/>
              <a:defRPr>
                <a:solidFill>
                  <a:schemeClr val="accent1"/>
                </a:solidFill>
              </a:defRPr>
            </a:lvl3pPr>
            <a:lvl4pPr lvl="3" rtl="0">
              <a:spcBef>
                <a:spcPts val="1600"/>
              </a:spcBef>
              <a:spcAft>
                <a:spcPts val="0"/>
              </a:spcAft>
              <a:buClr>
                <a:schemeClr val="accent1"/>
              </a:buClr>
              <a:buSzPts val="1400"/>
              <a:buNone/>
              <a:defRPr>
                <a:solidFill>
                  <a:schemeClr val="accent1"/>
                </a:solidFill>
              </a:defRPr>
            </a:lvl4pPr>
            <a:lvl5pPr lvl="4" rtl="0">
              <a:spcBef>
                <a:spcPts val="1600"/>
              </a:spcBef>
              <a:spcAft>
                <a:spcPts val="0"/>
              </a:spcAft>
              <a:buClr>
                <a:schemeClr val="accent1"/>
              </a:buClr>
              <a:buSzPts val="1400"/>
              <a:buNone/>
              <a:defRPr>
                <a:solidFill>
                  <a:schemeClr val="accent1"/>
                </a:solidFill>
              </a:defRPr>
            </a:lvl5pPr>
            <a:lvl6pPr lvl="5" rtl="0">
              <a:spcBef>
                <a:spcPts val="1600"/>
              </a:spcBef>
              <a:spcAft>
                <a:spcPts val="0"/>
              </a:spcAft>
              <a:buClr>
                <a:schemeClr val="accent1"/>
              </a:buClr>
              <a:buSzPts val="1400"/>
              <a:buNone/>
              <a:defRPr>
                <a:solidFill>
                  <a:schemeClr val="accent1"/>
                </a:solidFill>
              </a:defRPr>
            </a:lvl6pPr>
            <a:lvl7pPr lvl="6" rtl="0">
              <a:spcBef>
                <a:spcPts val="1600"/>
              </a:spcBef>
              <a:spcAft>
                <a:spcPts val="0"/>
              </a:spcAft>
              <a:buClr>
                <a:schemeClr val="accent1"/>
              </a:buClr>
              <a:buSzPts val="1400"/>
              <a:buNone/>
              <a:defRPr>
                <a:solidFill>
                  <a:schemeClr val="accent1"/>
                </a:solidFill>
              </a:defRPr>
            </a:lvl7pPr>
            <a:lvl8pPr lvl="7" rtl="0">
              <a:spcBef>
                <a:spcPts val="1600"/>
              </a:spcBef>
              <a:spcAft>
                <a:spcPts val="0"/>
              </a:spcAft>
              <a:buClr>
                <a:schemeClr val="accent1"/>
              </a:buClr>
              <a:buSzPts val="1400"/>
              <a:buNone/>
              <a:defRPr>
                <a:solidFill>
                  <a:schemeClr val="accent1"/>
                </a:solidFill>
              </a:defRPr>
            </a:lvl8pPr>
            <a:lvl9pPr lvl="8" rtl="0">
              <a:spcBef>
                <a:spcPts val="1600"/>
              </a:spcBef>
              <a:spcAft>
                <a:spcPts val="1600"/>
              </a:spcAft>
              <a:buClr>
                <a:schemeClr val="accent1"/>
              </a:buClr>
              <a:buSzPts val="1400"/>
              <a:buNone/>
              <a:defRPr>
                <a:solidFill>
                  <a:schemeClr val="accent1"/>
                </a:solidFill>
              </a:defRPr>
            </a:lvl9pPr>
          </a:lstStyle>
          <a:p/>
        </p:txBody>
      </p:sp>
      <p:sp>
        <p:nvSpPr>
          <p:cNvPr id="1812" name="Google Shape;1812;p326"/>
          <p:cNvSpPr/>
          <p:nvPr>
            <p:ph idx="2" type="pic"/>
          </p:nvPr>
        </p:nvSpPr>
        <p:spPr>
          <a:xfrm>
            <a:off x="5430375" y="1651275"/>
            <a:ext cx="2415000" cy="2415000"/>
          </a:xfrm>
          <a:prstGeom prst="rect">
            <a:avLst/>
          </a:prstGeom>
          <a:noFill/>
          <a:ln>
            <a:noFill/>
          </a:ln>
        </p:spPr>
      </p:sp>
    </p:spTree>
  </p:cSld>
  <p:clrMapOvr>
    <a:masterClrMapping/>
  </p:clrMapOvr>
</p:sldLayout>
</file>

<file path=ppt/slideLayouts/slideLayout3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1813" name="Shape 1813"/>
        <p:cNvGrpSpPr/>
        <p:nvPr/>
      </p:nvGrpSpPr>
      <p:grpSpPr>
        <a:xfrm>
          <a:off x="0" y="0"/>
          <a:ext cx="0" cy="0"/>
          <a:chOff x="0" y="0"/>
          <a:chExt cx="0" cy="0"/>
        </a:xfrm>
      </p:grpSpPr>
      <p:sp>
        <p:nvSpPr>
          <p:cNvPr id="1814" name="Google Shape;1814;p327"/>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5" name="Google Shape;1815;p327"/>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6" name="Google Shape;1816;p327"/>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17" name="Google Shape;1817;p32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18" name="Google Shape;1818;p327"/>
          <p:cNvSpPr txBox="1"/>
          <p:nvPr>
            <p:ph idx="1" type="body"/>
          </p:nvPr>
        </p:nvSpPr>
        <p:spPr>
          <a:xfrm>
            <a:off x="720000" y="1451375"/>
            <a:ext cx="4500300" cy="31521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160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3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1819" name="Shape 1819"/>
        <p:cNvGrpSpPr/>
        <p:nvPr/>
      </p:nvGrpSpPr>
      <p:grpSpPr>
        <a:xfrm>
          <a:off x="0" y="0"/>
          <a:ext cx="0" cy="0"/>
          <a:chOff x="0" y="0"/>
          <a:chExt cx="0" cy="0"/>
        </a:xfrm>
      </p:grpSpPr>
      <p:sp>
        <p:nvSpPr>
          <p:cNvPr id="1820" name="Google Shape;1820;p328"/>
          <p:cNvSpPr/>
          <p:nvPr/>
        </p:nvSpPr>
        <p:spPr>
          <a:xfrm>
            <a:off x="4966040" y="165035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solidFill>
                <a:schemeClr val="accent3"/>
              </a:solidFill>
            </a:endParaRPr>
          </a:p>
        </p:txBody>
      </p:sp>
      <p:sp>
        <p:nvSpPr>
          <p:cNvPr id="1821" name="Google Shape;1821;p328"/>
          <p:cNvSpPr/>
          <p:nvPr/>
        </p:nvSpPr>
        <p:spPr>
          <a:xfrm>
            <a:off x="2550" y="169160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solidFill>
                <a:schemeClr val="accent3"/>
              </a:solidFill>
            </a:endParaRPr>
          </a:p>
        </p:txBody>
      </p:sp>
      <p:sp>
        <p:nvSpPr>
          <p:cNvPr id="1822" name="Google Shape;1822;p328"/>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3" name="Google Shape;1823;p328"/>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4" name="Google Shape;1824;p328"/>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25" name="Google Shape;1825;p32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2"/>
              </a:buClr>
              <a:buSzPts val="2800"/>
              <a:buNone/>
              <a:defRPr>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26" name="Google Shape;1826;p328"/>
          <p:cNvSpPr txBox="1"/>
          <p:nvPr>
            <p:ph idx="1" type="subTitle"/>
          </p:nvPr>
        </p:nvSpPr>
        <p:spPr>
          <a:xfrm>
            <a:off x="12760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27" name="Google Shape;1827;p328"/>
          <p:cNvSpPr txBox="1"/>
          <p:nvPr>
            <p:ph idx="2" type="subTitle"/>
          </p:nvPr>
        </p:nvSpPr>
        <p:spPr>
          <a:xfrm>
            <a:off x="5316750" y="3784125"/>
            <a:ext cx="2561700" cy="81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28" name="Google Shape;1828;p328"/>
          <p:cNvSpPr txBox="1"/>
          <p:nvPr>
            <p:ph idx="3" type="subTitle"/>
          </p:nvPr>
        </p:nvSpPr>
        <p:spPr>
          <a:xfrm>
            <a:off x="1276100" y="3197550"/>
            <a:ext cx="2561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829" name="Google Shape;1829;p328"/>
          <p:cNvSpPr txBox="1"/>
          <p:nvPr>
            <p:ph idx="4" type="subTitle"/>
          </p:nvPr>
        </p:nvSpPr>
        <p:spPr>
          <a:xfrm>
            <a:off x="5316750" y="3193775"/>
            <a:ext cx="2561700" cy="324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Tree>
  </p:cSld>
  <p:clrMapOvr>
    <a:masterClrMapping/>
  </p:clrMapOvr>
</p:sldLayout>
</file>

<file path=ppt/slideLayouts/slideLayout3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830" name="Shape 1830"/>
        <p:cNvGrpSpPr/>
        <p:nvPr/>
      </p:nvGrpSpPr>
      <p:grpSpPr>
        <a:xfrm>
          <a:off x="0" y="0"/>
          <a:ext cx="0" cy="0"/>
          <a:chOff x="0" y="0"/>
          <a:chExt cx="0" cy="0"/>
        </a:xfrm>
      </p:grpSpPr>
      <p:sp>
        <p:nvSpPr>
          <p:cNvPr id="1831" name="Google Shape;1831;p329"/>
          <p:cNvSpPr/>
          <p:nvPr/>
        </p:nvSpPr>
        <p:spPr>
          <a:xfrm>
            <a:off x="6271375" y="2204875"/>
            <a:ext cx="2872625" cy="2938625"/>
          </a:xfrm>
          <a:prstGeom prst="rect">
            <a:avLst/>
          </a:prstGeom>
          <a:noFill/>
          <a:ln>
            <a:noFill/>
          </a:ln>
        </p:spPr>
      </p:sp>
      <p:sp>
        <p:nvSpPr>
          <p:cNvPr id="1832" name="Google Shape;1832;p32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33" name="Google Shape;1833;p329"/>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4" name="Google Shape;1834;p329"/>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5" name="Google Shape;1835;p329"/>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36" name="Google Shape;1836;p329"/>
          <p:cNvSpPr/>
          <p:nvPr/>
        </p:nvSpPr>
        <p:spPr>
          <a:xfrm flipH="1">
            <a:off x="8677620" y="2003005"/>
            <a:ext cx="305350" cy="1003350"/>
          </a:xfrm>
          <a:prstGeom prst="rect">
            <a:avLst/>
          </a:prstGeom>
          <a:noFill/>
          <a:ln>
            <a:noFill/>
          </a:ln>
        </p:spPr>
      </p:sp>
    </p:spTree>
  </p:cSld>
  <p:clrMapOvr>
    <a:masterClrMapping/>
  </p:clrMapOvr>
</p:sldLayout>
</file>

<file path=ppt/slideLayouts/slideLayout3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1">
  <p:cSld name="ONE_COLUMN_TEXT_1">
    <p:spTree>
      <p:nvGrpSpPr>
        <p:cNvPr id="1837" name="Shape 1837"/>
        <p:cNvGrpSpPr/>
        <p:nvPr/>
      </p:nvGrpSpPr>
      <p:grpSpPr>
        <a:xfrm>
          <a:off x="0" y="0"/>
          <a:ext cx="0" cy="0"/>
          <a:chOff x="0" y="0"/>
          <a:chExt cx="0" cy="0"/>
        </a:xfrm>
      </p:grpSpPr>
      <p:sp>
        <p:nvSpPr>
          <p:cNvPr id="1838" name="Google Shape;1838;p330"/>
          <p:cNvSpPr txBox="1"/>
          <p:nvPr>
            <p:ph idx="1" type="body"/>
          </p:nvPr>
        </p:nvSpPr>
        <p:spPr>
          <a:xfrm>
            <a:off x="720000" y="13896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1839" name="Google Shape;1839;p33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3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1">
  <p:cSld name="SECTION_TITLE_AND_DESCRIPTION_1">
    <p:spTree>
      <p:nvGrpSpPr>
        <p:cNvPr id="1840" name="Shape 1840"/>
        <p:cNvGrpSpPr/>
        <p:nvPr/>
      </p:nvGrpSpPr>
      <p:grpSpPr>
        <a:xfrm>
          <a:off x="0" y="0"/>
          <a:ext cx="0" cy="0"/>
          <a:chOff x="0" y="0"/>
          <a:chExt cx="0" cy="0"/>
        </a:xfrm>
      </p:grpSpPr>
      <p:sp>
        <p:nvSpPr>
          <p:cNvPr id="1841" name="Google Shape;1841;p331"/>
          <p:cNvSpPr/>
          <p:nvPr/>
        </p:nvSpPr>
        <p:spPr>
          <a:xfrm>
            <a:off x="4572000" y="-125"/>
            <a:ext cx="4572000" cy="514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2" name="Google Shape;1842;p331"/>
          <p:cNvSpPr txBox="1"/>
          <p:nvPr>
            <p:ph type="title"/>
          </p:nvPr>
        </p:nvSpPr>
        <p:spPr>
          <a:xfrm>
            <a:off x="443835" y="1328465"/>
            <a:ext cx="3590700" cy="1482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843" name="Google Shape;1843;p331"/>
          <p:cNvSpPr txBox="1"/>
          <p:nvPr>
            <p:ph idx="1" type="subTitle"/>
          </p:nvPr>
        </p:nvSpPr>
        <p:spPr>
          <a:xfrm>
            <a:off x="443835" y="2936385"/>
            <a:ext cx="3590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844" name="Google Shape;1844;p331"/>
          <p:cNvSpPr txBox="1"/>
          <p:nvPr>
            <p:ph idx="2" type="subTitle"/>
          </p:nvPr>
        </p:nvSpPr>
        <p:spPr>
          <a:xfrm>
            <a:off x="482010" y="1101845"/>
            <a:ext cx="3590700" cy="423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rgbClr val="717171"/>
              </a:buClr>
              <a:buSzPts val="1100"/>
              <a:buNone/>
              <a:defRPr sz="1100">
                <a:solidFill>
                  <a:srgbClr val="717171"/>
                </a:solidFill>
              </a:defRPr>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1845" name="Google Shape;1845;p331"/>
          <p:cNvSpPr/>
          <p:nvPr>
            <p:ph idx="3" type="pic"/>
          </p:nvPr>
        </p:nvSpPr>
        <p:spPr>
          <a:xfrm>
            <a:off x="4865250" y="677725"/>
            <a:ext cx="3985500" cy="3985500"/>
          </a:xfrm>
          <a:prstGeom prst="rect">
            <a:avLst/>
          </a:prstGeom>
          <a:noFill/>
          <a:ln>
            <a:noFill/>
          </a:ln>
        </p:spPr>
      </p:sp>
    </p:spTree>
  </p:cSld>
  <p:clrMapOvr>
    <a:masterClrMapping/>
  </p:clrMapOvr>
</p:sldLayout>
</file>

<file path=ppt/slideLayouts/slideLayout3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right">
  <p:cSld name="CUSTOM_3">
    <p:spTree>
      <p:nvGrpSpPr>
        <p:cNvPr id="1846" name="Shape 1846"/>
        <p:cNvGrpSpPr/>
        <p:nvPr/>
      </p:nvGrpSpPr>
      <p:grpSpPr>
        <a:xfrm>
          <a:off x="0" y="0"/>
          <a:ext cx="0" cy="0"/>
          <a:chOff x="0" y="0"/>
          <a:chExt cx="0" cy="0"/>
        </a:xfrm>
      </p:grpSpPr>
      <p:sp>
        <p:nvSpPr>
          <p:cNvPr id="1847" name="Google Shape;1847;p332"/>
          <p:cNvSpPr/>
          <p:nvPr/>
        </p:nvSpPr>
        <p:spPr>
          <a:xfrm rot="10800000">
            <a:off x="0" y="1"/>
            <a:ext cx="3340325" cy="3417074"/>
          </a:xfrm>
          <a:prstGeom prst="rect">
            <a:avLst/>
          </a:prstGeom>
          <a:noFill/>
          <a:ln>
            <a:noFill/>
          </a:ln>
        </p:spPr>
      </p:sp>
      <p:sp>
        <p:nvSpPr>
          <p:cNvPr id="1848" name="Google Shape;1848;p33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49" name="Google Shape;1849;p332"/>
          <p:cNvSpPr txBox="1"/>
          <p:nvPr>
            <p:ph idx="1" type="subTitle"/>
          </p:nvPr>
        </p:nvSpPr>
        <p:spPr>
          <a:xfrm>
            <a:off x="763575" y="1161125"/>
            <a:ext cx="6588900" cy="957900"/>
          </a:xfrm>
          <a:prstGeom prst="rect">
            <a:avLst/>
          </a:prstGeom>
        </p:spPr>
        <p:txBody>
          <a:bodyPr anchorCtr="0" anchor="ctr"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
        <p:nvSpPr>
          <p:cNvPr id="1850" name="Google Shape;1850;p332"/>
          <p:cNvSpPr/>
          <p:nvPr/>
        </p:nvSpPr>
        <p:spPr>
          <a:xfrm flipH="1">
            <a:off x="149050" y="2721095"/>
            <a:ext cx="273050" cy="897200"/>
          </a:xfrm>
          <a:prstGeom prst="rect">
            <a:avLst/>
          </a:prstGeom>
          <a:noFill/>
          <a:ln>
            <a:noFill/>
          </a:ln>
        </p:spPr>
      </p:sp>
    </p:spTree>
  </p:cSld>
  <p:clrMapOvr>
    <a:masterClrMapping/>
  </p:clrMapOvr>
</p:sldLayout>
</file>

<file path=ppt/slideLayouts/slideLayout3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p:cSld name="CUSTOM_5">
    <p:spTree>
      <p:nvGrpSpPr>
        <p:cNvPr id="1851" name="Shape 1851"/>
        <p:cNvGrpSpPr/>
        <p:nvPr/>
      </p:nvGrpSpPr>
      <p:grpSpPr>
        <a:xfrm>
          <a:off x="0" y="0"/>
          <a:ext cx="0" cy="0"/>
          <a:chOff x="0" y="0"/>
          <a:chExt cx="0" cy="0"/>
        </a:xfrm>
      </p:grpSpPr>
      <p:sp>
        <p:nvSpPr>
          <p:cNvPr id="1852" name="Google Shape;1852;p333"/>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3" name="Google Shape;1853;p333"/>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4" name="Google Shape;1854;p333"/>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55" name="Google Shape;1855;p33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56" name="Google Shape;1856;p333"/>
          <p:cNvSpPr txBox="1"/>
          <p:nvPr>
            <p:ph idx="1" type="subTitle"/>
          </p:nvPr>
        </p:nvSpPr>
        <p:spPr>
          <a:xfrm>
            <a:off x="72000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57" name="Google Shape;1857;p333"/>
          <p:cNvSpPr txBox="1"/>
          <p:nvPr>
            <p:ph idx="2" type="subTitle"/>
          </p:nvPr>
        </p:nvSpPr>
        <p:spPr>
          <a:xfrm>
            <a:off x="72004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858" name="Google Shape;1858;p333"/>
          <p:cNvSpPr txBox="1"/>
          <p:nvPr>
            <p:ph idx="3" type="subTitle"/>
          </p:nvPr>
        </p:nvSpPr>
        <p:spPr>
          <a:xfrm>
            <a:off x="72000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59" name="Google Shape;1859;p333"/>
          <p:cNvSpPr txBox="1"/>
          <p:nvPr>
            <p:ph idx="4" type="subTitle"/>
          </p:nvPr>
        </p:nvSpPr>
        <p:spPr>
          <a:xfrm>
            <a:off x="72004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860" name="Google Shape;1860;p333"/>
          <p:cNvSpPr txBox="1"/>
          <p:nvPr>
            <p:ph idx="5" type="subTitle"/>
          </p:nvPr>
        </p:nvSpPr>
        <p:spPr>
          <a:xfrm>
            <a:off x="3444575"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61" name="Google Shape;1861;p333"/>
          <p:cNvSpPr txBox="1"/>
          <p:nvPr>
            <p:ph idx="6" type="subTitle"/>
          </p:nvPr>
        </p:nvSpPr>
        <p:spPr>
          <a:xfrm>
            <a:off x="3444619"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862" name="Google Shape;1862;p333"/>
          <p:cNvSpPr txBox="1"/>
          <p:nvPr>
            <p:ph idx="7" type="subTitle"/>
          </p:nvPr>
        </p:nvSpPr>
        <p:spPr>
          <a:xfrm>
            <a:off x="3444575"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63" name="Google Shape;1863;p333"/>
          <p:cNvSpPr txBox="1"/>
          <p:nvPr>
            <p:ph idx="8" type="subTitle"/>
          </p:nvPr>
        </p:nvSpPr>
        <p:spPr>
          <a:xfrm>
            <a:off x="3444619"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864" name="Google Shape;1864;p333"/>
          <p:cNvSpPr txBox="1"/>
          <p:nvPr>
            <p:ph idx="9" type="subTitle"/>
          </p:nvPr>
        </p:nvSpPr>
        <p:spPr>
          <a:xfrm>
            <a:off x="6169150" y="22998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65" name="Google Shape;1865;p333"/>
          <p:cNvSpPr txBox="1"/>
          <p:nvPr>
            <p:ph idx="13" type="subTitle"/>
          </p:nvPr>
        </p:nvSpPr>
        <p:spPr>
          <a:xfrm>
            <a:off x="6169194" y="1750530"/>
            <a:ext cx="22548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1866" name="Google Shape;1866;p333"/>
          <p:cNvSpPr txBox="1"/>
          <p:nvPr>
            <p:ph idx="14" type="subTitle"/>
          </p:nvPr>
        </p:nvSpPr>
        <p:spPr>
          <a:xfrm>
            <a:off x="6169150" y="3937414"/>
            <a:ext cx="22548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867" name="Google Shape;1867;p333"/>
          <p:cNvSpPr txBox="1"/>
          <p:nvPr>
            <p:ph idx="15" type="subTitle"/>
          </p:nvPr>
        </p:nvSpPr>
        <p:spPr>
          <a:xfrm>
            <a:off x="6169194" y="3388130"/>
            <a:ext cx="2254800" cy="323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rtl="0">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rtl="0">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Tree>
  </p:cSld>
  <p:clrMapOvr>
    <a:masterClrMapping/>
  </p:clrMapOvr>
</p:sldLayout>
</file>

<file path=ppt/slideLayouts/slideLayout3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hree columns 1">
  <p:cSld name="CUSTOM_2_1">
    <p:spTree>
      <p:nvGrpSpPr>
        <p:cNvPr id="1868" name="Shape 1868"/>
        <p:cNvGrpSpPr/>
        <p:nvPr/>
      </p:nvGrpSpPr>
      <p:grpSpPr>
        <a:xfrm>
          <a:off x="0" y="0"/>
          <a:ext cx="0" cy="0"/>
          <a:chOff x="0" y="0"/>
          <a:chExt cx="0" cy="0"/>
        </a:xfrm>
      </p:grpSpPr>
      <p:sp>
        <p:nvSpPr>
          <p:cNvPr id="1869" name="Google Shape;1869;p334"/>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0" name="Google Shape;1870;p334"/>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1" name="Google Shape;1871;p334"/>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72" name="Google Shape;1872;p33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73" name="Google Shape;1873;p334"/>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74" name="Google Shape;1874;p334"/>
          <p:cNvSpPr txBox="1"/>
          <p:nvPr>
            <p:ph idx="2" type="subTitle"/>
          </p:nvPr>
        </p:nvSpPr>
        <p:spPr>
          <a:xfrm>
            <a:off x="72002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1875" name="Google Shape;1875;p334"/>
          <p:cNvSpPr txBox="1"/>
          <p:nvPr>
            <p:ph idx="3"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76" name="Google Shape;1876;p334"/>
          <p:cNvSpPr txBox="1"/>
          <p:nvPr>
            <p:ph idx="4" type="subTitle"/>
          </p:nvPr>
        </p:nvSpPr>
        <p:spPr>
          <a:xfrm>
            <a:off x="3379648"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1877" name="Google Shape;1877;p334"/>
          <p:cNvSpPr txBox="1"/>
          <p:nvPr>
            <p:ph idx="5" type="subTitle"/>
          </p:nvPr>
        </p:nvSpPr>
        <p:spPr>
          <a:xfrm>
            <a:off x="6039273" y="3946800"/>
            <a:ext cx="2384700" cy="656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6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1878" name="Google Shape;1878;p334"/>
          <p:cNvSpPr txBox="1"/>
          <p:nvPr>
            <p:ph idx="6" type="subTitle"/>
          </p:nvPr>
        </p:nvSpPr>
        <p:spPr>
          <a:xfrm>
            <a:off x="6039273" y="33499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rtl="0">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rtl="0">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rtl="0">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Tree>
  </p:cSld>
  <p:clrMapOvr>
    <a:masterClrMapping/>
  </p:clrMapOvr>
</p:sldLayout>
</file>

<file path=ppt/slideLayouts/slideLayout3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2">
  <p:cSld name="BIG_NUMBER_1_2">
    <p:bg>
      <p:bgPr>
        <a:solidFill>
          <a:schemeClr val="accent1"/>
        </a:solidFill>
      </p:bgPr>
    </p:bg>
    <p:spTree>
      <p:nvGrpSpPr>
        <p:cNvPr id="1879" name="Shape 1879"/>
        <p:cNvGrpSpPr/>
        <p:nvPr/>
      </p:nvGrpSpPr>
      <p:grpSpPr>
        <a:xfrm>
          <a:off x="0" y="0"/>
          <a:ext cx="0" cy="0"/>
          <a:chOff x="0" y="0"/>
          <a:chExt cx="0" cy="0"/>
        </a:xfrm>
      </p:grpSpPr>
      <p:sp>
        <p:nvSpPr>
          <p:cNvPr id="1880" name="Google Shape;1880;p335"/>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rgbClr val="FFFFFF"/>
              </a:buClr>
              <a:buSzPts val="12000"/>
              <a:buNone/>
              <a:defRPr sz="10000">
                <a:solidFill>
                  <a:srgbClr val="FFFFFF"/>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881" name="Google Shape;1881;p335"/>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rgbClr val="FFFFFF"/>
              </a:buClr>
              <a:buSzPts val="1800"/>
              <a:buNone/>
              <a:defRPr>
                <a:solidFill>
                  <a:srgbClr val="FFFFFF"/>
                </a:solidFill>
              </a:defRPr>
            </a:lvl1pPr>
            <a:lvl2pPr lvl="1" rtl="0" algn="ctr">
              <a:spcBef>
                <a:spcPts val="1600"/>
              </a:spcBef>
              <a:spcAft>
                <a:spcPts val="0"/>
              </a:spcAft>
              <a:buClr>
                <a:srgbClr val="FFFFFF"/>
              </a:buClr>
              <a:buSzPts val="1400"/>
              <a:buNone/>
              <a:defRPr>
                <a:solidFill>
                  <a:srgbClr val="FFFFFF"/>
                </a:solidFill>
              </a:defRPr>
            </a:lvl2pPr>
            <a:lvl3pPr lvl="2" rtl="0" algn="ctr">
              <a:spcBef>
                <a:spcPts val="1600"/>
              </a:spcBef>
              <a:spcAft>
                <a:spcPts val="0"/>
              </a:spcAft>
              <a:buClr>
                <a:srgbClr val="FFFFFF"/>
              </a:buClr>
              <a:buSzPts val="1400"/>
              <a:buNone/>
              <a:defRPr>
                <a:solidFill>
                  <a:srgbClr val="FFFFFF"/>
                </a:solidFill>
              </a:defRPr>
            </a:lvl3pPr>
            <a:lvl4pPr lvl="3" rtl="0" algn="ctr">
              <a:spcBef>
                <a:spcPts val="1600"/>
              </a:spcBef>
              <a:spcAft>
                <a:spcPts val="0"/>
              </a:spcAft>
              <a:buClr>
                <a:srgbClr val="FFFFFF"/>
              </a:buClr>
              <a:buSzPts val="1400"/>
              <a:buNone/>
              <a:defRPr>
                <a:solidFill>
                  <a:srgbClr val="FFFFFF"/>
                </a:solidFill>
              </a:defRPr>
            </a:lvl4pPr>
            <a:lvl5pPr lvl="4" rtl="0" algn="ctr">
              <a:spcBef>
                <a:spcPts val="1600"/>
              </a:spcBef>
              <a:spcAft>
                <a:spcPts val="0"/>
              </a:spcAft>
              <a:buClr>
                <a:srgbClr val="FFFFFF"/>
              </a:buClr>
              <a:buSzPts val="1400"/>
              <a:buNone/>
              <a:defRPr>
                <a:solidFill>
                  <a:srgbClr val="FFFFFF"/>
                </a:solidFill>
              </a:defRPr>
            </a:lvl5pPr>
            <a:lvl6pPr lvl="5" rtl="0" algn="ctr">
              <a:spcBef>
                <a:spcPts val="1600"/>
              </a:spcBef>
              <a:spcAft>
                <a:spcPts val="0"/>
              </a:spcAft>
              <a:buClr>
                <a:srgbClr val="FFFFFF"/>
              </a:buClr>
              <a:buSzPts val="1400"/>
              <a:buNone/>
              <a:defRPr>
                <a:solidFill>
                  <a:srgbClr val="FFFFFF"/>
                </a:solidFill>
              </a:defRPr>
            </a:lvl6pPr>
            <a:lvl7pPr lvl="6" rtl="0" algn="ctr">
              <a:spcBef>
                <a:spcPts val="1600"/>
              </a:spcBef>
              <a:spcAft>
                <a:spcPts val="0"/>
              </a:spcAft>
              <a:buClr>
                <a:srgbClr val="FFFFFF"/>
              </a:buClr>
              <a:buSzPts val="1400"/>
              <a:buNone/>
              <a:defRPr>
                <a:solidFill>
                  <a:srgbClr val="FFFFFF"/>
                </a:solidFill>
              </a:defRPr>
            </a:lvl7pPr>
            <a:lvl8pPr lvl="7" rtl="0" algn="ctr">
              <a:spcBef>
                <a:spcPts val="1600"/>
              </a:spcBef>
              <a:spcAft>
                <a:spcPts val="0"/>
              </a:spcAft>
              <a:buClr>
                <a:srgbClr val="FFFFFF"/>
              </a:buClr>
              <a:buSzPts val="1400"/>
              <a:buNone/>
              <a:defRPr>
                <a:solidFill>
                  <a:srgbClr val="FFFFFF"/>
                </a:solidFill>
              </a:defRPr>
            </a:lvl8pPr>
            <a:lvl9pPr lvl="8" rtl="0" algn="ctr">
              <a:spcBef>
                <a:spcPts val="1600"/>
              </a:spcBef>
              <a:spcAft>
                <a:spcPts val="1600"/>
              </a:spcAft>
              <a:buClr>
                <a:srgbClr val="FFFFFF"/>
              </a:buClr>
              <a:buSzPts val="1400"/>
              <a:buNone/>
              <a:defRPr>
                <a:solidFill>
                  <a:srgbClr val="FFFFFF"/>
                </a:solidFill>
              </a:defRPr>
            </a:lvl9pPr>
          </a:lstStyle>
          <a:p/>
        </p:txBody>
      </p:sp>
    </p:spTree>
  </p:cSld>
  <p:clrMapOvr>
    <a:masterClrMapping/>
  </p:clrMapOvr>
</p:sldLayout>
</file>

<file path=ppt/slideLayouts/slideLayout3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p:cSld name="BIG_NUMBER_1_1_1">
    <p:bg>
      <p:bgPr>
        <a:solidFill>
          <a:schemeClr val="dk2"/>
        </a:solidFill>
      </p:bgPr>
    </p:bg>
    <p:spTree>
      <p:nvGrpSpPr>
        <p:cNvPr id="1882" name="Shape 1882"/>
        <p:cNvGrpSpPr/>
        <p:nvPr/>
      </p:nvGrpSpPr>
      <p:grpSpPr>
        <a:xfrm>
          <a:off x="0" y="0"/>
          <a:ext cx="0" cy="0"/>
          <a:chOff x="0" y="0"/>
          <a:chExt cx="0" cy="0"/>
        </a:xfrm>
      </p:grpSpPr>
      <p:sp>
        <p:nvSpPr>
          <p:cNvPr id="1883" name="Google Shape;1883;p336"/>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12000"/>
              <a:buNone/>
              <a:defRPr sz="10000">
                <a:solidFill>
                  <a:schemeClr val="accent1"/>
                </a:solidFill>
              </a:defRPr>
            </a:lvl1pPr>
            <a:lvl2pPr lvl="1" rtl="0" algn="ctr">
              <a:spcBef>
                <a:spcPts val="0"/>
              </a:spcBef>
              <a:spcAft>
                <a:spcPts val="0"/>
              </a:spcAft>
              <a:buClr>
                <a:schemeClr val="accent1"/>
              </a:buClr>
              <a:buSzPts val="12000"/>
              <a:buNone/>
              <a:defRPr sz="12000">
                <a:solidFill>
                  <a:schemeClr val="accent1"/>
                </a:solidFill>
              </a:defRPr>
            </a:lvl2pPr>
            <a:lvl3pPr lvl="2" rtl="0" algn="ctr">
              <a:spcBef>
                <a:spcPts val="0"/>
              </a:spcBef>
              <a:spcAft>
                <a:spcPts val="0"/>
              </a:spcAft>
              <a:buClr>
                <a:schemeClr val="accent1"/>
              </a:buClr>
              <a:buSzPts val="12000"/>
              <a:buNone/>
              <a:defRPr sz="12000">
                <a:solidFill>
                  <a:schemeClr val="accent1"/>
                </a:solidFill>
              </a:defRPr>
            </a:lvl3pPr>
            <a:lvl4pPr lvl="3" rtl="0" algn="ctr">
              <a:spcBef>
                <a:spcPts val="0"/>
              </a:spcBef>
              <a:spcAft>
                <a:spcPts val="0"/>
              </a:spcAft>
              <a:buClr>
                <a:schemeClr val="accent1"/>
              </a:buClr>
              <a:buSzPts val="12000"/>
              <a:buNone/>
              <a:defRPr sz="12000">
                <a:solidFill>
                  <a:schemeClr val="accent1"/>
                </a:solidFill>
              </a:defRPr>
            </a:lvl4pPr>
            <a:lvl5pPr lvl="4" rtl="0" algn="ctr">
              <a:spcBef>
                <a:spcPts val="0"/>
              </a:spcBef>
              <a:spcAft>
                <a:spcPts val="0"/>
              </a:spcAft>
              <a:buClr>
                <a:schemeClr val="accent1"/>
              </a:buClr>
              <a:buSzPts val="12000"/>
              <a:buNone/>
              <a:defRPr sz="12000">
                <a:solidFill>
                  <a:schemeClr val="accent1"/>
                </a:solidFill>
              </a:defRPr>
            </a:lvl5pPr>
            <a:lvl6pPr lvl="5" rtl="0" algn="ctr">
              <a:spcBef>
                <a:spcPts val="0"/>
              </a:spcBef>
              <a:spcAft>
                <a:spcPts val="0"/>
              </a:spcAft>
              <a:buClr>
                <a:schemeClr val="accent1"/>
              </a:buClr>
              <a:buSzPts val="12000"/>
              <a:buNone/>
              <a:defRPr sz="12000">
                <a:solidFill>
                  <a:schemeClr val="accent1"/>
                </a:solidFill>
              </a:defRPr>
            </a:lvl6pPr>
            <a:lvl7pPr lvl="6" rtl="0" algn="ctr">
              <a:spcBef>
                <a:spcPts val="0"/>
              </a:spcBef>
              <a:spcAft>
                <a:spcPts val="0"/>
              </a:spcAft>
              <a:buClr>
                <a:schemeClr val="accent1"/>
              </a:buClr>
              <a:buSzPts val="12000"/>
              <a:buNone/>
              <a:defRPr sz="12000">
                <a:solidFill>
                  <a:schemeClr val="accent1"/>
                </a:solidFill>
              </a:defRPr>
            </a:lvl7pPr>
            <a:lvl8pPr lvl="7" rtl="0" algn="ctr">
              <a:spcBef>
                <a:spcPts val="0"/>
              </a:spcBef>
              <a:spcAft>
                <a:spcPts val="0"/>
              </a:spcAft>
              <a:buClr>
                <a:schemeClr val="accent1"/>
              </a:buClr>
              <a:buSzPts val="12000"/>
              <a:buNone/>
              <a:defRPr sz="12000">
                <a:solidFill>
                  <a:schemeClr val="accent1"/>
                </a:solidFill>
              </a:defRPr>
            </a:lvl8pPr>
            <a:lvl9pPr lvl="8" rtl="0" algn="ctr">
              <a:spcBef>
                <a:spcPts val="0"/>
              </a:spcBef>
              <a:spcAft>
                <a:spcPts val="0"/>
              </a:spcAft>
              <a:buClr>
                <a:schemeClr val="accent1"/>
              </a:buClr>
              <a:buSzPts val="12000"/>
              <a:buNone/>
              <a:defRPr sz="12000">
                <a:solidFill>
                  <a:schemeClr val="accent1"/>
                </a:solidFill>
              </a:defRPr>
            </a:lvl9pPr>
          </a:lstStyle>
          <a:p>
            <a:r>
              <a:t>xx%</a:t>
            </a:r>
          </a:p>
        </p:txBody>
      </p:sp>
      <p:sp>
        <p:nvSpPr>
          <p:cNvPr id="1884" name="Google Shape;1884;p336"/>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accent1"/>
              </a:buClr>
              <a:buSzPts val="1800"/>
              <a:buNone/>
              <a:defRPr>
                <a:solidFill>
                  <a:schemeClr val="accent1"/>
                </a:solidFill>
              </a:defRPr>
            </a:lvl1pPr>
            <a:lvl2pPr lvl="1" rtl="0" algn="ctr">
              <a:spcBef>
                <a:spcPts val="1600"/>
              </a:spcBef>
              <a:spcAft>
                <a:spcPts val="0"/>
              </a:spcAft>
              <a:buClr>
                <a:schemeClr val="accent1"/>
              </a:buClr>
              <a:buSzPts val="1400"/>
              <a:buNone/>
              <a:defRPr>
                <a:solidFill>
                  <a:schemeClr val="accent1"/>
                </a:solidFill>
              </a:defRPr>
            </a:lvl2pPr>
            <a:lvl3pPr lvl="2" rtl="0" algn="ctr">
              <a:spcBef>
                <a:spcPts val="1600"/>
              </a:spcBef>
              <a:spcAft>
                <a:spcPts val="0"/>
              </a:spcAft>
              <a:buClr>
                <a:schemeClr val="accent1"/>
              </a:buClr>
              <a:buSzPts val="1400"/>
              <a:buNone/>
              <a:defRPr>
                <a:solidFill>
                  <a:schemeClr val="accent1"/>
                </a:solidFill>
              </a:defRPr>
            </a:lvl3pPr>
            <a:lvl4pPr lvl="3" rtl="0" algn="ctr">
              <a:spcBef>
                <a:spcPts val="1600"/>
              </a:spcBef>
              <a:spcAft>
                <a:spcPts val="0"/>
              </a:spcAft>
              <a:buClr>
                <a:schemeClr val="accent1"/>
              </a:buClr>
              <a:buSzPts val="1400"/>
              <a:buNone/>
              <a:defRPr>
                <a:solidFill>
                  <a:schemeClr val="accent1"/>
                </a:solidFill>
              </a:defRPr>
            </a:lvl4pPr>
            <a:lvl5pPr lvl="4" rtl="0" algn="ctr">
              <a:spcBef>
                <a:spcPts val="1600"/>
              </a:spcBef>
              <a:spcAft>
                <a:spcPts val="0"/>
              </a:spcAft>
              <a:buClr>
                <a:schemeClr val="accent1"/>
              </a:buClr>
              <a:buSzPts val="1400"/>
              <a:buNone/>
              <a:defRPr>
                <a:solidFill>
                  <a:schemeClr val="accent1"/>
                </a:solidFill>
              </a:defRPr>
            </a:lvl5pPr>
            <a:lvl6pPr lvl="5" rtl="0" algn="ctr">
              <a:spcBef>
                <a:spcPts val="1600"/>
              </a:spcBef>
              <a:spcAft>
                <a:spcPts val="0"/>
              </a:spcAft>
              <a:buClr>
                <a:schemeClr val="accent1"/>
              </a:buClr>
              <a:buSzPts val="1400"/>
              <a:buNone/>
              <a:defRPr>
                <a:solidFill>
                  <a:schemeClr val="accent1"/>
                </a:solidFill>
              </a:defRPr>
            </a:lvl6pPr>
            <a:lvl7pPr lvl="6" rtl="0" algn="ctr">
              <a:spcBef>
                <a:spcPts val="1600"/>
              </a:spcBef>
              <a:spcAft>
                <a:spcPts val="0"/>
              </a:spcAft>
              <a:buClr>
                <a:schemeClr val="accent1"/>
              </a:buClr>
              <a:buSzPts val="1400"/>
              <a:buNone/>
              <a:defRPr>
                <a:solidFill>
                  <a:schemeClr val="accent1"/>
                </a:solidFill>
              </a:defRPr>
            </a:lvl7pPr>
            <a:lvl8pPr lvl="7" rtl="0" algn="ctr">
              <a:spcBef>
                <a:spcPts val="1600"/>
              </a:spcBef>
              <a:spcAft>
                <a:spcPts val="0"/>
              </a:spcAft>
              <a:buClr>
                <a:schemeClr val="accent1"/>
              </a:buClr>
              <a:buSzPts val="1400"/>
              <a:buNone/>
              <a:defRPr>
                <a:solidFill>
                  <a:schemeClr val="accent1"/>
                </a:solidFill>
              </a:defRPr>
            </a:lvl8pPr>
            <a:lvl9pPr lvl="8" rtl="0" algn="ctr">
              <a:spcBef>
                <a:spcPts val="1600"/>
              </a:spcBef>
              <a:spcAft>
                <a:spcPts val="1600"/>
              </a:spcAft>
              <a:buClr>
                <a:schemeClr val="accent1"/>
              </a:buClr>
              <a:buSzPts val="1400"/>
              <a:buNone/>
              <a:defRPr>
                <a:solidFill>
                  <a:schemeClr val="accent1"/>
                </a:solidFill>
              </a:defRPr>
            </a:lvl9pPr>
          </a:lstStyle>
          <a:p/>
        </p:txBody>
      </p:sp>
    </p:spTree>
  </p:cSld>
  <p:clrMapOvr>
    <a:masterClrMapping/>
  </p:clrMapOvr>
</p:sldLayout>
</file>

<file path=ppt/slideLayouts/slideLayout3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1">
  <p:cSld name="BIG_NUMBER_1_1_1_1">
    <p:bg>
      <p:bgPr>
        <a:solidFill>
          <a:schemeClr val="accent3"/>
        </a:solidFill>
      </p:bgPr>
    </p:bg>
    <p:spTree>
      <p:nvGrpSpPr>
        <p:cNvPr id="1885" name="Shape 1885"/>
        <p:cNvGrpSpPr/>
        <p:nvPr/>
      </p:nvGrpSpPr>
      <p:grpSpPr>
        <a:xfrm>
          <a:off x="0" y="0"/>
          <a:ext cx="0" cy="0"/>
          <a:chOff x="0" y="0"/>
          <a:chExt cx="0" cy="0"/>
        </a:xfrm>
      </p:grpSpPr>
      <p:sp>
        <p:nvSpPr>
          <p:cNvPr id="1886" name="Google Shape;1886;p337"/>
          <p:cNvSpPr/>
          <p:nvPr/>
        </p:nvSpPr>
        <p:spPr>
          <a:xfrm>
            <a:off x="-38025" y="0"/>
            <a:ext cx="9200799" cy="4178877"/>
          </a:xfrm>
          <a:prstGeom prst="rect">
            <a:avLst/>
          </a:prstGeom>
          <a:noFill/>
          <a:ln>
            <a:noFill/>
          </a:ln>
        </p:spPr>
      </p:sp>
      <p:sp>
        <p:nvSpPr>
          <p:cNvPr id="1887" name="Google Shape;1887;p337"/>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2"/>
              </a:buClr>
              <a:buSzPts val="12000"/>
              <a:buNone/>
              <a:defRPr sz="10000">
                <a:solidFill>
                  <a:schemeClr val="dk2"/>
                </a:solidFill>
              </a:defRPr>
            </a:lvl1pPr>
            <a:lvl2pPr lvl="1" rtl="0" algn="ctr">
              <a:spcBef>
                <a:spcPts val="0"/>
              </a:spcBef>
              <a:spcAft>
                <a:spcPts val="0"/>
              </a:spcAft>
              <a:buClr>
                <a:schemeClr val="dk2"/>
              </a:buClr>
              <a:buSzPts val="12000"/>
              <a:buNone/>
              <a:defRPr sz="12000">
                <a:solidFill>
                  <a:schemeClr val="dk2"/>
                </a:solidFill>
              </a:defRPr>
            </a:lvl2pPr>
            <a:lvl3pPr lvl="2" rtl="0" algn="ctr">
              <a:spcBef>
                <a:spcPts val="0"/>
              </a:spcBef>
              <a:spcAft>
                <a:spcPts val="0"/>
              </a:spcAft>
              <a:buClr>
                <a:schemeClr val="dk2"/>
              </a:buClr>
              <a:buSzPts val="12000"/>
              <a:buNone/>
              <a:defRPr sz="12000">
                <a:solidFill>
                  <a:schemeClr val="dk2"/>
                </a:solidFill>
              </a:defRPr>
            </a:lvl3pPr>
            <a:lvl4pPr lvl="3" rtl="0" algn="ctr">
              <a:spcBef>
                <a:spcPts val="0"/>
              </a:spcBef>
              <a:spcAft>
                <a:spcPts val="0"/>
              </a:spcAft>
              <a:buClr>
                <a:schemeClr val="dk2"/>
              </a:buClr>
              <a:buSzPts val="12000"/>
              <a:buNone/>
              <a:defRPr sz="12000">
                <a:solidFill>
                  <a:schemeClr val="dk2"/>
                </a:solidFill>
              </a:defRPr>
            </a:lvl4pPr>
            <a:lvl5pPr lvl="4" rtl="0" algn="ctr">
              <a:spcBef>
                <a:spcPts val="0"/>
              </a:spcBef>
              <a:spcAft>
                <a:spcPts val="0"/>
              </a:spcAft>
              <a:buClr>
                <a:schemeClr val="dk2"/>
              </a:buClr>
              <a:buSzPts val="12000"/>
              <a:buNone/>
              <a:defRPr sz="12000">
                <a:solidFill>
                  <a:schemeClr val="dk2"/>
                </a:solidFill>
              </a:defRPr>
            </a:lvl5pPr>
            <a:lvl6pPr lvl="5" rtl="0" algn="ctr">
              <a:spcBef>
                <a:spcPts val="0"/>
              </a:spcBef>
              <a:spcAft>
                <a:spcPts val="0"/>
              </a:spcAft>
              <a:buClr>
                <a:schemeClr val="dk2"/>
              </a:buClr>
              <a:buSzPts val="12000"/>
              <a:buNone/>
              <a:defRPr sz="12000">
                <a:solidFill>
                  <a:schemeClr val="dk2"/>
                </a:solidFill>
              </a:defRPr>
            </a:lvl6pPr>
            <a:lvl7pPr lvl="6" rtl="0" algn="ctr">
              <a:spcBef>
                <a:spcPts val="0"/>
              </a:spcBef>
              <a:spcAft>
                <a:spcPts val="0"/>
              </a:spcAft>
              <a:buClr>
                <a:schemeClr val="dk2"/>
              </a:buClr>
              <a:buSzPts val="12000"/>
              <a:buNone/>
              <a:defRPr sz="12000">
                <a:solidFill>
                  <a:schemeClr val="dk2"/>
                </a:solidFill>
              </a:defRPr>
            </a:lvl7pPr>
            <a:lvl8pPr lvl="7" rtl="0" algn="ctr">
              <a:spcBef>
                <a:spcPts val="0"/>
              </a:spcBef>
              <a:spcAft>
                <a:spcPts val="0"/>
              </a:spcAft>
              <a:buClr>
                <a:schemeClr val="dk2"/>
              </a:buClr>
              <a:buSzPts val="12000"/>
              <a:buNone/>
              <a:defRPr sz="12000">
                <a:solidFill>
                  <a:schemeClr val="dk2"/>
                </a:solidFill>
              </a:defRPr>
            </a:lvl8pPr>
            <a:lvl9pPr lvl="8" rtl="0" algn="ctr">
              <a:spcBef>
                <a:spcPts val="0"/>
              </a:spcBef>
              <a:spcAft>
                <a:spcPts val="0"/>
              </a:spcAft>
              <a:buClr>
                <a:schemeClr val="dk2"/>
              </a:buClr>
              <a:buSzPts val="12000"/>
              <a:buNone/>
              <a:defRPr sz="12000">
                <a:solidFill>
                  <a:schemeClr val="dk2"/>
                </a:solidFill>
              </a:defRPr>
            </a:lvl9pPr>
          </a:lstStyle>
          <a:p>
            <a:r>
              <a:t>xx%</a:t>
            </a:r>
          </a:p>
        </p:txBody>
      </p:sp>
      <p:sp>
        <p:nvSpPr>
          <p:cNvPr id="1888" name="Google Shape;1888;p337"/>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800"/>
              <a:buNone/>
              <a:defRPr/>
            </a:lvl1pPr>
            <a:lvl2pPr lvl="1" rtl="0" algn="ctr">
              <a:spcBef>
                <a:spcPts val="1600"/>
              </a:spcBef>
              <a:spcAft>
                <a:spcPts val="0"/>
              </a:spcAft>
              <a:buSzPts val="1400"/>
              <a:buNone/>
              <a:defRPr/>
            </a:lvl2pPr>
            <a:lvl3pPr lvl="2" rtl="0" algn="ctr">
              <a:spcBef>
                <a:spcPts val="1600"/>
              </a:spcBef>
              <a:spcAft>
                <a:spcPts val="0"/>
              </a:spcAft>
              <a:buSzPts val="1400"/>
              <a:buNone/>
              <a:defRPr/>
            </a:lvl3pPr>
            <a:lvl4pPr lvl="3" rtl="0" algn="ctr">
              <a:spcBef>
                <a:spcPts val="1600"/>
              </a:spcBef>
              <a:spcAft>
                <a:spcPts val="0"/>
              </a:spcAft>
              <a:buSzPts val="1400"/>
              <a:buNone/>
              <a:defRPr/>
            </a:lvl4pPr>
            <a:lvl5pPr lvl="4" rtl="0" algn="ctr">
              <a:spcBef>
                <a:spcPts val="1600"/>
              </a:spcBef>
              <a:spcAft>
                <a:spcPts val="0"/>
              </a:spcAft>
              <a:buSzPts val="1400"/>
              <a:buNone/>
              <a:defRPr/>
            </a:lvl5pPr>
            <a:lvl6pPr lvl="5" rtl="0" algn="ctr">
              <a:spcBef>
                <a:spcPts val="1600"/>
              </a:spcBef>
              <a:spcAft>
                <a:spcPts val="0"/>
              </a:spcAft>
              <a:buSzPts val="1400"/>
              <a:buNone/>
              <a:defRPr/>
            </a:lvl6pPr>
            <a:lvl7pPr lvl="6" rtl="0" algn="ctr">
              <a:spcBef>
                <a:spcPts val="1600"/>
              </a:spcBef>
              <a:spcAft>
                <a:spcPts val="0"/>
              </a:spcAft>
              <a:buSzPts val="1400"/>
              <a:buNone/>
              <a:defRPr/>
            </a:lvl7pPr>
            <a:lvl8pPr lvl="7" rtl="0" algn="ctr">
              <a:spcBef>
                <a:spcPts val="1600"/>
              </a:spcBef>
              <a:spcAft>
                <a:spcPts val="0"/>
              </a:spcAft>
              <a:buSzPts val="1400"/>
              <a:buNone/>
              <a:defRPr/>
            </a:lvl8pPr>
            <a:lvl9pPr lvl="8" rtl="0" algn="ctr">
              <a:spcBef>
                <a:spcPts val="1600"/>
              </a:spcBef>
              <a:spcAft>
                <a:spcPts val="1600"/>
              </a:spcAft>
              <a:buSzPts val="1400"/>
              <a:buNone/>
              <a:defRPr/>
            </a:lvl9pPr>
          </a:lstStyle>
          <a:p/>
        </p:txBody>
      </p:sp>
    </p:spTree>
  </p:cSld>
  <p:clrMapOvr>
    <a:masterClrMapping/>
  </p:clrMapOvr>
</p:sldLayout>
</file>

<file path=ppt/slideLayouts/slideLayout3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ig numbers">
  <p:cSld name="CUSTOM_6">
    <p:spTree>
      <p:nvGrpSpPr>
        <p:cNvPr id="1889" name="Shape 1889"/>
        <p:cNvGrpSpPr/>
        <p:nvPr/>
      </p:nvGrpSpPr>
      <p:grpSpPr>
        <a:xfrm>
          <a:off x="0" y="0"/>
          <a:ext cx="0" cy="0"/>
          <a:chOff x="0" y="0"/>
          <a:chExt cx="0" cy="0"/>
        </a:xfrm>
      </p:grpSpPr>
      <p:sp>
        <p:nvSpPr>
          <p:cNvPr id="1890" name="Google Shape;1890;p338"/>
          <p:cNvSpPr/>
          <p:nvPr/>
        </p:nvSpPr>
        <p:spPr>
          <a:xfrm>
            <a:off x="6269793" y="1758175"/>
            <a:ext cx="1163096" cy="1163101"/>
          </a:xfrm>
          <a:prstGeom prst="rect">
            <a:avLst/>
          </a:prstGeom>
          <a:noFill/>
          <a:ln>
            <a:noFill/>
          </a:ln>
        </p:spPr>
      </p:sp>
      <p:sp>
        <p:nvSpPr>
          <p:cNvPr id="1891" name="Google Shape;1891;p338"/>
          <p:cNvSpPr/>
          <p:nvPr/>
        </p:nvSpPr>
        <p:spPr>
          <a:xfrm>
            <a:off x="3593394" y="1758175"/>
            <a:ext cx="1163096" cy="1163101"/>
          </a:xfrm>
          <a:prstGeom prst="rect">
            <a:avLst/>
          </a:prstGeom>
          <a:noFill/>
          <a:ln>
            <a:noFill/>
          </a:ln>
        </p:spPr>
      </p:sp>
      <p:sp>
        <p:nvSpPr>
          <p:cNvPr id="1892" name="Google Shape;1892;p338"/>
          <p:cNvSpPr/>
          <p:nvPr/>
        </p:nvSpPr>
        <p:spPr>
          <a:xfrm>
            <a:off x="909068" y="1758175"/>
            <a:ext cx="1163096" cy="1163101"/>
          </a:xfrm>
          <a:prstGeom prst="rect">
            <a:avLst/>
          </a:prstGeom>
          <a:noFill/>
          <a:ln>
            <a:noFill/>
          </a:ln>
        </p:spPr>
      </p:sp>
      <p:sp>
        <p:nvSpPr>
          <p:cNvPr id="1893" name="Google Shape;1893;p338"/>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4" name="Google Shape;1894;p338"/>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5" name="Google Shape;1895;p338"/>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896" name="Google Shape;1896;p33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97" name="Google Shape;1897;p338"/>
          <p:cNvSpPr txBox="1"/>
          <p:nvPr>
            <p:ph hasCustomPrompt="1" idx="2" type="title"/>
          </p:nvPr>
        </p:nvSpPr>
        <p:spPr>
          <a:xfrm>
            <a:off x="819323"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898" name="Google Shape;1898;p338"/>
          <p:cNvSpPr txBox="1"/>
          <p:nvPr>
            <p:ph hasCustomPrompt="1" idx="3" type="title"/>
          </p:nvPr>
        </p:nvSpPr>
        <p:spPr>
          <a:xfrm>
            <a:off x="3478948"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899" name="Google Shape;1899;p338"/>
          <p:cNvSpPr txBox="1"/>
          <p:nvPr>
            <p:ph hasCustomPrompt="1" idx="4" type="title"/>
          </p:nvPr>
        </p:nvSpPr>
        <p:spPr>
          <a:xfrm>
            <a:off x="6138575" y="1676325"/>
            <a:ext cx="2186100" cy="1163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900" name="Google Shape;1900;p338"/>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901" name="Google Shape;1901;p338"/>
          <p:cNvSpPr txBox="1"/>
          <p:nvPr>
            <p:ph idx="5" type="subTitle"/>
          </p:nvPr>
        </p:nvSpPr>
        <p:spPr>
          <a:xfrm>
            <a:off x="720023"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902" name="Google Shape;1902;p338"/>
          <p:cNvSpPr txBox="1"/>
          <p:nvPr>
            <p:ph idx="6"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903" name="Google Shape;1903;p338"/>
          <p:cNvSpPr txBox="1"/>
          <p:nvPr>
            <p:ph idx="7" type="subTitle"/>
          </p:nvPr>
        </p:nvSpPr>
        <p:spPr>
          <a:xfrm>
            <a:off x="3379648"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
        <p:nvSpPr>
          <p:cNvPr id="1904" name="Google Shape;1904;p338"/>
          <p:cNvSpPr txBox="1"/>
          <p:nvPr>
            <p:ph idx="8" type="subTitle"/>
          </p:nvPr>
        </p:nvSpPr>
        <p:spPr>
          <a:xfrm>
            <a:off x="6039275" y="3946800"/>
            <a:ext cx="2384700" cy="6567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spcBef>
                <a:spcPts val="0"/>
              </a:spcBef>
              <a:spcAft>
                <a:spcPts val="0"/>
              </a:spcAft>
              <a:buSzPts val="1200"/>
              <a:buNone/>
              <a:defRPr sz="1200"/>
            </a:lvl2pPr>
            <a:lvl3pPr lvl="2" rtl="0">
              <a:spcBef>
                <a:spcPts val="1600"/>
              </a:spcBef>
              <a:spcAft>
                <a:spcPts val="0"/>
              </a:spcAft>
              <a:buSzPts val="1200"/>
              <a:buNone/>
              <a:defRPr sz="1200"/>
            </a:lvl3pPr>
            <a:lvl4pPr lvl="3" rtl="0">
              <a:spcBef>
                <a:spcPts val="1600"/>
              </a:spcBef>
              <a:spcAft>
                <a:spcPts val="0"/>
              </a:spcAft>
              <a:buSzPts val="1200"/>
              <a:buNone/>
              <a:defRPr sz="1200"/>
            </a:lvl4pPr>
            <a:lvl5pPr lvl="4" rtl="0">
              <a:spcBef>
                <a:spcPts val="1600"/>
              </a:spcBef>
              <a:spcAft>
                <a:spcPts val="0"/>
              </a:spcAft>
              <a:buSzPts val="1200"/>
              <a:buNone/>
              <a:defRPr sz="1200"/>
            </a:lvl5pPr>
            <a:lvl6pPr lvl="5" rtl="0">
              <a:spcBef>
                <a:spcPts val="1600"/>
              </a:spcBef>
              <a:spcAft>
                <a:spcPts val="0"/>
              </a:spcAft>
              <a:buSzPts val="1200"/>
              <a:buNone/>
              <a:defRPr sz="1200"/>
            </a:lvl6pPr>
            <a:lvl7pPr lvl="6" rtl="0">
              <a:spcBef>
                <a:spcPts val="1600"/>
              </a:spcBef>
              <a:spcAft>
                <a:spcPts val="0"/>
              </a:spcAft>
              <a:buSzPts val="1200"/>
              <a:buNone/>
              <a:defRPr sz="1200"/>
            </a:lvl7pPr>
            <a:lvl8pPr lvl="7" rtl="0">
              <a:spcBef>
                <a:spcPts val="1600"/>
              </a:spcBef>
              <a:spcAft>
                <a:spcPts val="0"/>
              </a:spcAft>
              <a:buSzPts val="1200"/>
              <a:buNone/>
              <a:defRPr sz="1200"/>
            </a:lvl8pPr>
            <a:lvl9pPr lvl="8" rtl="0">
              <a:spcBef>
                <a:spcPts val="1600"/>
              </a:spcBef>
              <a:spcAft>
                <a:spcPts val="1600"/>
              </a:spcAft>
              <a:buSzPts val="1200"/>
              <a:buNone/>
              <a:defRPr sz="1200"/>
            </a:lvl9pPr>
          </a:lstStyle>
          <a:p/>
        </p:txBody>
      </p:sp>
      <p:sp>
        <p:nvSpPr>
          <p:cNvPr id="1905" name="Google Shape;1905;p338"/>
          <p:cNvSpPr txBox="1"/>
          <p:nvPr>
            <p:ph idx="9" type="subTitle"/>
          </p:nvPr>
        </p:nvSpPr>
        <p:spPr>
          <a:xfrm>
            <a:off x="6039275" y="3426150"/>
            <a:ext cx="2384700" cy="323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700"/>
              <a:buFont typeface="Poppins"/>
              <a:buNone/>
              <a:defRPr b="1" sz="1700">
                <a:latin typeface="Poppins"/>
                <a:ea typeface="Poppins"/>
                <a:cs typeface="Poppins"/>
                <a:sym typeface="Poppins"/>
              </a:defRPr>
            </a:lvl1pPr>
            <a:lvl2pPr lvl="1" rtl="0">
              <a:spcBef>
                <a:spcPts val="0"/>
              </a:spcBef>
              <a:spcAft>
                <a:spcPts val="0"/>
              </a:spcAft>
              <a:buSzPts val="1700"/>
              <a:buFont typeface="Poppins"/>
              <a:buNone/>
              <a:defRPr b="1" sz="1700">
                <a:latin typeface="Poppins"/>
                <a:ea typeface="Poppins"/>
                <a:cs typeface="Poppins"/>
                <a:sym typeface="Poppins"/>
              </a:defRPr>
            </a:lvl2pPr>
            <a:lvl3pPr lvl="2" rtl="0">
              <a:spcBef>
                <a:spcPts val="1600"/>
              </a:spcBef>
              <a:spcAft>
                <a:spcPts val="0"/>
              </a:spcAft>
              <a:buSzPts val="1700"/>
              <a:buFont typeface="Poppins"/>
              <a:buNone/>
              <a:defRPr b="1" sz="1700">
                <a:latin typeface="Poppins"/>
                <a:ea typeface="Poppins"/>
                <a:cs typeface="Poppins"/>
                <a:sym typeface="Poppins"/>
              </a:defRPr>
            </a:lvl3pPr>
            <a:lvl4pPr lvl="3" rtl="0">
              <a:spcBef>
                <a:spcPts val="1600"/>
              </a:spcBef>
              <a:spcAft>
                <a:spcPts val="0"/>
              </a:spcAft>
              <a:buSzPts val="1700"/>
              <a:buFont typeface="Poppins"/>
              <a:buNone/>
              <a:defRPr b="1" sz="1700">
                <a:latin typeface="Poppins"/>
                <a:ea typeface="Poppins"/>
                <a:cs typeface="Poppins"/>
                <a:sym typeface="Poppins"/>
              </a:defRPr>
            </a:lvl4pPr>
            <a:lvl5pPr lvl="4" rtl="0">
              <a:spcBef>
                <a:spcPts val="1600"/>
              </a:spcBef>
              <a:spcAft>
                <a:spcPts val="0"/>
              </a:spcAft>
              <a:buSzPts val="1700"/>
              <a:buFont typeface="Poppins"/>
              <a:buNone/>
              <a:defRPr b="1" sz="1700">
                <a:latin typeface="Poppins"/>
                <a:ea typeface="Poppins"/>
                <a:cs typeface="Poppins"/>
                <a:sym typeface="Poppins"/>
              </a:defRPr>
            </a:lvl5pPr>
            <a:lvl6pPr lvl="5" rtl="0">
              <a:spcBef>
                <a:spcPts val="1600"/>
              </a:spcBef>
              <a:spcAft>
                <a:spcPts val="0"/>
              </a:spcAft>
              <a:buSzPts val="1700"/>
              <a:buFont typeface="Poppins"/>
              <a:buNone/>
              <a:defRPr b="1" sz="1700">
                <a:latin typeface="Poppins"/>
                <a:ea typeface="Poppins"/>
                <a:cs typeface="Poppins"/>
                <a:sym typeface="Poppins"/>
              </a:defRPr>
            </a:lvl6pPr>
            <a:lvl7pPr lvl="6" rtl="0">
              <a:spcBef>
                <a:spcPts val="1600"/>
              </a:spcBef>
              <a:spcAft>
                <a:spcPts val="0"/>
              </a:spcAft>
              <a:buSzPts val="1700"/>
              <a:buFont typeface="Poppins"/>
              <a:buNone/>
              <a:defRPr b="1" sz="1700">
                <a:latin typeface="Poppins"/>
                <a:ea typeface="Poppins"/>
                <a:cs typeface="Poppins"/>
                <a:sym typeface="Poppins"/>
              </a:defRPr>
            </a:lvl7pPr>
            <a:lvl8pPr lvl="7" rtl="0">
              <a:spcBef>
                <a:spcPts val="1600"/>
              </a:spcBef>
              <a:spcAft>
                <a:spcPts val="0"/>
              </a:spcAft>
              <a:buSzPts val="1700"/>
              <a:buFont typeface="Poppins"/>
              <a:buNone/>
              <a:defRPr b="1" sz="1700">
                <a:latin typeface="Poppins"/>
                <a:ea typeface="Poppins"/>
                <a:cs typeface="Poppins"/>
                <a:sym typeface="Poppins"/>
              </a:defRPr>
            </a:lvl8pPr>
            <a:lvl9pPr lvl="8" rtl="0">
              <a:spcBef>
                <a:spcPts val="1600"/>
              </a:spcBef>
              <a:spcAft>
                <a:spcPts val="1600"/>
              </a:spcAft>
              <a:buSzPts val="1700"/>
              <a:buFont typeface="Poppins"/>
              <a:buNone/>
              <a:defRPr b="1" sz="1700">
                <a:latin typeface="Poppins"/>
                <a:ea typeface="Poppins"/>
                <a:cs typeface="Poppins"/>
                <a:sym typeface="Poppins"/>
              </a:defRPr>
            </a:lvl9pPr>
          </a:lstStyle>
          <a:p/>
        </p:txBody>
      </p:sp>
    </p:spTree>
  </p:cSld>
  <p:clrMapOvr>
    <a:masterClrMapping/>
  </p:clrMapOvr>
</p:sldLayout>
</file>

<file path=ppt/slideLayouts/slideLayout3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5 1">
  <p:cSld name="CUSTOM_14_1_1_1_2">
    <p:spTree>
      <p:nvGrpSpPr>
        <p:cNvPr id="1906" name="Shape 1906"/>
        <p:cNvGrpSpPr/>
        <p:nvPr/>
      </p:nvGrpSpPr>
      <p:grpSpPr>
        <a:xfrm>
          <a:off x="0" y="0"/>
          <a:ext cx="0" cy="0"/>
          <a:chOff x="0" y="0"/>
          <a:chExt cx="0" cy="0"/>
        </a:xfrm>
      </p:grpSpPr>
      <p:sp>
        <p:nvSpPr>
          <p:cNvPr id="1907" name="Google Shape;1907;p33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08" name="Google Shape;1908;p339"/>
          <p:cNvSpPr/>
          <p:nvPr/>
        </p:nvSpPr>
        <p:spPr>
          <a:xfrm flipH="1">
            <a:off x="4558045" y="1774507"/>
            <a:ext cx="508425" cy="508425"/>
          </a:xfrm>
          <a:prstGeom prst="rect">
            <a:avLst/>
          </a:prstGeom>
          <a:noFill/>
          <a:ln>
            <a:noFill/>
          </a:ln>
        </p:spPr>
      </p:sp>
      <p:sp>
        <p:nvSpPr>
          <p:cNvPr id="1909" name="Google Shape;1909;p339"/>
          <p:cNvSpPr/>
          <p:nvPr/>
        </p:nvSpPr>
        <p:spPr>
          <a:xfrm flipH="1">
            <a:off x="2535493" y="1774507"/>
            <a:ext cx="508425" cy="508425"/>
          </a:xfrm>
          <a:prstGeom prst="rect">
            <a:avLst/>
          </a:prstGeom>
          <a:noFill/>
          <a:ln>
            <a:noFill/>
          </a:ln>
        </p:spPr>
      </p:sp>
      <p:sp>
        <p:nvSpPr>
          <p:cNvPr id="1910" name="Google Shape;1910;p339"/>
          <p:cNvSpPr/>
          <p:nvPr/>
        </p:nvSpPr>
        <p:spPr>
          <a:xfrm flipH="1">
            <a:off x="588033" y="1774507"/>
            <a:ext cx="508425" cy="508425"/>
          </a:xfrm>
          <a:prstGeom prst="rect">
            <a:avLst/>
          </a:prstGeom>
          <a:noFill/>
          <a:ln>
            <a:noFill/>
          </a:ln>
        </p:spPr>
      </p:sp>
      <p:sp>
        <p:nvSpPr>
          <p:cNvPr id="1911" name="Google Shape;1911;p339"/>
          <p:cNvSpPr/>
          <p:nvPr/>
        </p:nvSpPr>
        <p:spPr>
          <a:xfrm flipH="1">
            <a:off x="6574700" y="1774507"/>
            <a:ext cx="508425" cy="508425"/>
          </a:xfrm>
          <a:prstGeom prst="rect">
            <a:avLst/>
          </a:prstGeom>
          <a:noFill/>
          <a:ln>
            <a:noFill/>
          </a:ln>
        </p:spPr>
      </p:sp>
      <p:sp>
        <p:nvSpPr>
          <p:cNvPr id="1912" name="Google Shape;1912;p339"/>
          <p:cNvSpPr txBox="1"/>
          <p:nvPr>
            <p:ph hasCustomPrompt="1" idx="2" type="title"/>
          </p:nvPr>
        </p:nvSpPr>
        <p:spPr>
          <a:xfrm>
            <a:off x="538475"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913" name="Google Shape;1913;p339"/>
          <p:cNvSpPr txBox="1"/>
          <p:nvPr>
            <p:ph hasCustomPrompt="1" idx="3" type="title"/>
          </p:nvPr>
        </p:nvSpPr>
        <p:spPr>
          <a:xfrm>
            <a:off x="247260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914" name="Google Shape;1914;p339"/>
          <p:cNvSpPr txBox="1"/>
          <p:nvPr>
            <p:ph hasCustomPrompt="1" idx="4" type="title"/>
          </p:nvPr>
        </p:nvSpPr>
        <p:spPr>
          <a:xfrm>
            <a:off x="45204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915" name="Google Shape;1915;p339"/>
          <p:cNvSpPr txBox="1"/>
          <p:nvPr>
            <p:ph hasCustomPrompt="1" idx="5" type="title"/>
          </p:nvPr>
        </p:nvSpPr>
        <p:spPr>
          <a:xfrm>
            <a:off x="6501650" y="1631485"/>
            <a:ext cx="1294200" cy="8694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accent1"/>
              </a:buClr>
              <a:buSzPts val="2900"/>
              <a:buNone/>
              <a:defRPr sz="2900">
                <a:solidFill>
                  <a:schemeClr val="accent1"/>
                </a:solidFill>
              </a:defRPr>
            </a:lvl1pPr>
            <a:lvl2pPr lvl="1" rtl="0">
              <a:spcBef>
                <a:spcPts val="0"/>
              </a:spcBef>
              <a:spcAft>
                <a:spcPts val="0"/>
              </a:spcAft>
              <a:buClr>
                <a:schemeClr val="accent1"/>
              </a:buClr>
              <a:buSzPts val="12000"/>
              <a:buNone/>
              <a:defRPr sz="12000">
                <a:solidFill>
                  <a:schemeClr val="accent1"/>
                </a:solidFill>
              </a:defRPr>
            </a:lvl2pPr>
            <a:lvl3pPr lvl="2" rtl="0">
              <a:spcBef>
                <a:spcPts val="0"/>
              </a:spcBef>
              <a:spcAft>
                <a:spcPts val="0"/>
              </a:spcAft>
              <a:buClr>
                <a:schemeClr val="accent1"/>
              </a:buClr>
              <a:buSzPts val="12000"/>
              <a:buNone/>
              <a:defRPr sz="12000">
                <a:solidFill>
                  <a:schemeClr val="accent1"/>
                </a:solidFill>
              </a:defRPr>
            </a:lvl3pPr>
            <a:lvl4pPr lvl="3" rtl="0">
              <a:spcBef>
                <a:spcPts val="0"/>
              </a:spcBef>
              <a:spcAft>
                <a:spcPts val="0"/>
              </a:spcAft>
              <a:buClr>
                <a:schemeClr val="accent1"/>
              </a:buClr>
              <a:buSzPts val="12000"/>
              <a:buNone/>
              <a:defRPr sz="12000">
                <a:solidFill>
                  <a:schemeClr val="accent1"/>
                </a:solidFill>
              </a:defRPr>
            </a:lvl4pPr>
            <a:lvl5pPr lvl="4" rtl="0">
              <a:spcBef>
                <a:spcPts val="0"/>
              </a:spcBef>
              <a:spcAft>
                <a:spcPts val="0"/>
              </a:spcAft>
              <a:buClr>
                <a:schemeClr val="accent1"/>
              </a:buClr>
              <a:buSzPts val="12000"/>
              <a:buNone/>
              <a:defRPr sz="12000">
                <a:solidFill>
                  <a:schemeClr val="accent1"/>
                </a:solidFill>
              </a:defRPr>
            </a:lvl5pPr>
            <a:lvl6pPr lvl="5" rtl="0">
              <a:spcBef>
                <a:spcPts val="0"/>
              </a:spcBef>
              <a:spcAft>
                <a:spcPts val="0"/>
              </a:spcAft>
              <a:buClr>
                <a:schemeClr val="accent1"/>
              </a:buClr>
              <a:buSzPts val="12000"/>
              <a:buNone/>
              <a:defRPr sz="12000">
                <a:solidFill>
                  <a:schemeClr val="accent1"/>
                </a:solidFill>
              </a:defRPr>
            </a:lvl6pPr>
            <a:lvl7pPr lvl="6" rtl="0">
              <a:spcBef>
                <a:spcPts val="0"/>
              </a:spcBef>
              <a:spcAft>
                <a:spcPts val="0"/>
              </a:spcAft>
              <a:buClr>
                <a:schemeClr val="accent1"/>
              </a:buClr>
              <a:buSzPts val="12000"/>
              <a:buNone/>
              <a:defRPr sz="12000">
                <a:solidFill>
                  <a:schemeClr val="accent1"/>
                </a:solidFill>
              </a:defRPr>
            </a:lvl7pPr>
            <a:lvl8pPr lvl="7" rtl="0">
              <a:spcBef>
                <a:spcPts val="0"/>
              </a:spcBef>
              <a:spcAft>
                <a:spcPts val="0"/>
              </a:spcAft>
              <a:buClr>
                <a:schemeClr val="accent1"/>
              </a:buClr>
              <a:buSzPts val="12000"/>
              <a:buNone/>
              <a:defRPr sz="12000">
                <a:solidFill>
                  <a:schemeClr val="accent1"/>
                </a:solidFill>
              </a:defRPr>
            </a:lvl8pPr>
            <a:lvl9pPr lvl="8" rtl="0">
              <a:spcBef>
                <a:spcPts val="0"/>
              </a:spcBef>
              <a:spcAft>
                <a:spcPts val="0"/>
              </a:spcAft>
              <a:buClr>
                <a:schemeClr val="accent1"/>
              </a:buClr>
              <a:buSzPts val="12000"/>
              <a:buNone/>
              <a:defRPr sz="12000">
                <a:solidFill>
                  <a:schemeClr val="accent1"/>
                </a:solidFill>
              </a:defRPr>
            </a:lvl9pPr>
          </a:lstStyle>
          <a:p>
            <a:r>
              <a:t>xx%</a:t>
            </a:r>
          </a:p>
        </p:txBody>
      </p:sp>
      <p:sp>
        <p:nvSpPr>
          <p:cNvPr id="1916" name="Google Shape;1916;p339"/>
          <p:cNvSpPr txBox="1"/>
          <p:nvPr>
            <p:ph idx="1" type="subTitle"/>
          </p:nvPr>
        </p:nvSpPr>
        <p:spPr>
          <a:xfrm>
            <a:off x="72235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917" name="Google Shape;1917;p339"/>
          <p:cNvSpPr txBox="1"/>
          <p:nvPr>
            <p:ph idx="6" type="subTitle"/>
          </p:nvPr>
        </p:nvSpPr>
        <p:spPr>
          <a:xfrm>
            <a:off x="26450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918" name="Google Shape;1918;p339"/>
          <p:cNvSpPr txBox="1"/>
          <p:nvPr>
            <p:ph idx="7" type="subTitle"/>
          </p:nvPr>
        </p:nvSpPr>
        <p:spPr>
          <a:xfrm>
            <a:off x="47024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919" name="Google Shape;1919;p339"/>
          <p:cNvSpPr txBox="1"/>
          <p:nvPr>
            <p:ph idx="8" type="subTitle"/>
          </p:nvPr>
        </p:nvSpPr>
        <p:spPr>
          <a:xfrm>
            <a:off x="6669300" y="22829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300"/>
              <a:buFont typeface="Poppins"/>
              <a:buNone/>
              <a:defRPr b="1" sz="1300">
                <a:latin typeface="Poppins"/>
                <a:ea typeface="Poppins"/>
                <a:cs typeface="Poppins"/>
                <a:sym typeface="Poppins"/>
              </a:defRPr>
            </a:lvl1pPr>
            <a:lvl2pPr lvl="1" rtl="0">
              <a:spcBef>
                <a:spcPts val="1600"/>
              </a:spcBef>
              <a:spcAft>
                <a:spcPts val="0"/>
              </a:spcAft>
              <a:buSzPts val="1400"/>
              <a:buFont typeface="Poppins"/>
              <a:buNone/>
              <a:defRPr b="1">
                <a:latin typeface="Poppins"/>
                <a:ea typeface="Poppins"/>
                <a:cs typeface="Poppins"/>
                <a:sym typeface="Poppins"/>
              </a:defRPr>
            </a:lvl2pPr>
            <a:lvl3pPr lvl="2" rtl="0">
              <a:spcBef>
                <a:spcPts val="1600"/>
              </a:spcBef>
              <a:spcAft>
                <a:spcPts val="0"/>
              </a:spcAft>
              <a:buSzPts val="1400"/>
              <a:buFont typeface="Poppins"/>
              <a:buNone/>
              <a:defRPr b="1">
                <a:latin typeface="Poppins"/>
                <a:ea typeface="Poppins"/>
                <a:cs typeface="Poppins"/>
                <a:sym typeface="Poppins"/>
              </a:defRPr>
            </a:lvl3pPr>
            <a:lvl4pPr lvl="3" rtl="0">
              <a:spcBef>
                <a:spcPts val="1600"/>
              </a:spcBef>
              <a:spcAft>
                <a:spcPts val="0"/>
              </a:spcAft>
              <a:buSzPts val="1400"/>
              <a:buFont typeface="Poppins"/>
              <a:buNone/>
              <a:defRPr b="1">
                <a:latin typeface="Poppins"/>
                <a:ea typeface="Poppins"/>
                <a:cs typeface="Poppins"/>
                <a:sym typeface="Poppins"/>
              </a:defRPr>
            </a:lvl4pPr>
            <a:lvl5pPr lvl="4" rtl="0">
              <a:spcBef>
                <a:spcPts val="1600"/>
              </a:spcBef>
              <a:spcAft>
                <a:spcPts val="0"/>
              </a:spcAft>
              <a:buSzPts val="1400"/>
              <a:buFont typeface="Poppins"/>
              <a:buNone/>
              <a:defRPr b="1">
                <a:latin typeface="Poppins"/>
                <a:ea typeface="Poppins"/>
                <a:cs typeface="Poppins"/>
                <a:sym typeface="Poppins"/>
              </a:defRPr>
            </a:lvl5pPr>
            <a:lvl6pPr lvl="5" rtl="0">
              <a:spcBef>
                <a:spcPts val="1600"/>
              </a:spcBef>
              <a:spcAft>
                <a:spcPts val="0"/>
              </a:spcAft>
              <a:buSzPts val="1400"/>
              <a:buFont typeface="Poppins"/>
              <a:buNone/>
              <a:defRPr b="1">
                <a:latin typeface="Poppins"/>
                <a:ea typeface="Poppins"/>
                <a:cs typeface="Poppins"/>
                <a:sym typeface="Poppins"/>
              </a:defRPr>
            </a:lvl6pPr>
            <a:lvl7pPr lvl="6" rtl="0">
              <a:spcBef>
                <a:spcPts val="1600"/>
              </a:spcBef>
              <a:spcAft>
                <a:spcPts val="0"/>
              </a:spcAft>
              <a:buSzPts val="1400"/>
              <a:buFont typeface="Poppins"/>
              <a:buNone/>
              <a:defRPr b="1">
                <a:latin typeface="Poppins"/>
                <a:ea typeface="Poppins"/>
                <a:cs typeface="Poppins"/>
                <a:sym typeface="Poppins"/>
              </a:defRPr>
            </a:lvl7pPr>
            <a:lvl8pPr lvl="7" rtl="0">
              <a:spcBef>
                <a:spcPts val="1600"/>
              </a:spcBef>
              <a:spcAft>
                <a:spcPts val="0"/>
              </a:spcAft>
              <a:buSzPts val="1400"/>
              <a:buFont typeface="Poppins"/>
              <a:buNone/>
              <a:defRPr b="1">
                <a:latin typeface="Poppins"/>
                <a:ea typeface="Poppins"/>
                <a:cs typeface="Poppins"/>
                <a:sym typeface="Poppins"/>
              </a:defRPr>
            </a:lvl8pPr>
            <a:lvl9pPr lvl="8" rtl="0">
              <a:spcBef>
                <a:spcPts val="1600"/>
              </a:spcBef>
              <a:spcAft>
                <a:spcPts val="1600"/>
              </a:spcAft>
              <a:buSzPts val="1400"/>
              <a:buFont typeface="Poppins"/>
              <a:buNone/>
              <a:defRPr b="1">
                <a:latin typeface="Poppins"/>
                <a:ea typeface="Poppins"/>
                <a:cs typeface="Poppins"/>
                <a:sym typeface="Poppins"/>
              </a:defRPr>
            </a:lvl9pPr>
          </a:lstStyle>
          <a:p/>
        </p:txBody>
      </p:sp>
      <p:sp>
        <p:nvSpPr>
          <p:cNvPr id="1920" name="Google Shape;1920;p339"/>
          <p:cNvSpPr txBox="1"/>
          <p:nvPr>
            <p:ph idx="9" type="subTitle"/>
          </p:nvPr>
        </p:nvSpPr>
        <p:spPr>
          <a:xfrm>
            <a:off x="72235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21" name="Google Shape;1921;p339"/>
          <p:cNvSpPr txBox="1"/>
          <p:nvPr>
            <p:ph idx="13" type="subTitle"/>
          </p:nvPr>
        </p:nvSpPr>
        <p:spPr>
          <a:xfrm>
            <a:off x="26450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22" name="Google Shape;1922;p339"/>
          <p:cNvSpPr txBox="1"/>
          <p:nvPr>
            <p:ph idx="14" type="subTitle"/>
          </p:nvPr>
        </p:nvSpPr>
        <p:spPr>
          <a:xfrm>
            <a:off x="47024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23" name="Google Shape;1923;p339"/>
          <p:cNvSpPr txBox="1"/>
          <p:nvPr>
            <p:ph idx="15" type="subTitle"/>
          </p:nvPr>
        </p:nvSpPr>
        <p:spPr>
          <a:xfrm>
            <a:off x="6669300" y="2892525"/>
            <a:ext cx="1643100" cy="508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200"/>
            </a:lvl1pPr>
            <a:lvl2pPr lvl="1" rtl="0">
              <a:spcBef>
                <a:spcPts val="160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Tree>
  </p:cSld>
  <p:clrMapOvr>
    <a:masterClrMapping/>
  </p:clrMapOvr>
</p:sldLayout>
</file>

<file path=ppt/slideLayouts/slideLayout3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4">
    <p:spTree>
      <p:nvGrpSpPr>
        <p:cNvPr id="1924" name="Shape 1924"/>
        <p:cNvGrpSpPr/>
        <p:nvPr/>
      </p:nvGrpSpPr>
      <p:grpSpPr>
        <a:xfrm>
          <a:off x="0" y="0"/>
          <a:ext cx="0" cy="0"/>
          <a:chOff x="0" y="0"/>
          <a:chExt cx="0" cy="0"/>
        </a:xfrm>
      </p:grpSpPr>
      <p:sp>
        <p:nvSpPr>
          <p:cNvPr id="1925" name="Google Shape;1925;p340"/>
          <p:cNvSpPr/>
          <p:nvPr/>
        </p:nvSpPr>
        <p:spPr>
          <a:xfrm>
            <a:off x="4646134" y="3530727"/>
            <a:ext cx="1041019" cy="1041000"/>
          </a:xfrm>
          <a:prstGeom prst="rect">
            <a:avLst/>
          </a:prstGeom>
          <a:noFill/>
          <a:ln>
            <a:noFill/>
          </a:ln>
        </p:spPr>
      </p:sp>
      <p:sp>
        <p:nvSpPr>
          <p:cNvPr id="1926" name="Google Shape;1926;p340"/>
          <p:cNvSpPr/>
          <p:nvPr/>
        </p:nvSpPr>
        <p:spPr>
          <a:xfrm>
            <a:off x="4646134" y="1832553"/>
            <a:ext cx="1041019" cy="1041000"/>
          </a:xfrm>
          <a:prstGeom prst="rect">
            <a:avLst/>
          </a:prstGeom>
          <a:noFill/>
          <a:ln>
            <a:noFill/>
          </a:ln>
        </p:spPr>
      </p:sp>
      <p:sp>
        <p:nvSpPr>
          <p:cNvPr id="1927" name="Google Shape;1927;p340"/>
          <p:cNvSpPr/>
          <p:nvPr/>
        </p:nvSpPr>
        <p:spPr>
          <a:xfrm>
            <a:off x="558513" y="3549817"/>
            <a:ext cx="1041019" cy="1041000"/>
          </a:xfrm>
          <a:prstGeom prst="rect">
            <a:avLst/>
          </a:prstGeom>
          <a:noFill/>
          <a:ln>
            <a:noFill/>
          </a:ln>
        </p:spPr>
      </p:sp>
      <p:sp>
        <p:nvSpPr>
          <p:cNvPr id="1928" name="Google Shape;1928;p340"/>
          <p:cNvSpPr/>
          <p:nvPr/>
        </p:nvSpPr>
        <p:spPr>
          <a:xfrm>
            <a:off x="558513" y="1851643"/>
            <a:ext cx="1041019" cy="1041000"/>
          </a:xfrm>
          <a:prstGeom prst="rect">
            <a:avLst/>
          </a:prstGeom>
          <a:noFill/>
          <a:ln>
            <a:noFill/>
          </a:ln>
        </p:spPr>
      </p:sp>
      <p:sp>
        <p:nvSpPr>
          <p:cNvPr id="1929" name="Google Shape;1929;p340"/>
          <p:cNvSpPr/>
          <p:nvPr/>
        </p:nvSpPr>
        <p:spPr>
          <a:xfrm>
            <a:off x="594923" y="820909"/>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0" name="Google Shape;1930;p340"/>
          <p:cNvSpPr/>
          <p:nvPr/>
        </p:nvSpPr>
        <p:spPr>
          <a:xfrm>
            <a:off x="483448" y="873701"/>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1" name="Google Shape;1931;p340"/>
          <p:cNvSpPr/>
          <p:nvPr/>
        </p:nvSpPr>
        <p:spPr>
          <a:xfrm>
            <a:off x="483451" y="70543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32" name="Google Shape;1932;p340"/>
          <p:cNvSpPr txBox="1"/>
          <p:nvPr>
            <p:ph idx="1" type="subTitle"/>
          </p:nvPr>
        </p:nvSpPr>
        <p:spPr>
          <a:xfrm>
            <a:off x="2062055" y="21891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933" name="Google Shape;1933;p340"/>
          <p:cNvSpPr txBox="1"/>
          <p:nvPr>
            <p:ph idx="2" type="subTitle"/>
          </p:nvPr>
        </p:nvSpPr>
        <p:spPr>
          <a:xfrm>
            <a:off x="2081144" y="18556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934" name="Google Shape;1934;p340"/>
          <p:cNvSpPr txBox="1"/>
          <p:nvPr>
            <p:ph type="title"/>
          </p:nvPr>
        </p:nvSpPr>
        <p:spPr>
          <a:xfrm>
            <a:off x="4914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35" name="Google Shape;1935;p340"/>
          <p:cNvSpPr txBox="1"/>
          <p:nvPr>
            <p:ph idx="3" type="subTitle"/>
          </p:nvPr>
        </p:nvSpPr>
        <p:spPr>
          <a:xfrm>
            <a:off x="6204049" y="21891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936" name="Google Shape;1936;p340"/>
          <p:cNvSpPr txBox="1"/>
          <p:nvPr>
            <p:ph idx="4" type="subTitle"/>
          </p:nvPr>
        </p:nvSpPr>
        <p:spPr>
          <a:xfrm>
            <a:off x="6204049" y="18556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937" name="Google Shape;1937;p340"/>
          <p:cNvSpPr txBox="1"/>
          <p:nvPr>
            <p:ph idx="5" type="subTitle"/>
          </p:nvPr>
        </p:nvSpPr>
        <p:spPr>
          <a:xfrm>
            <a:off x="2062055" y="3895580"/>
            <a:ext cx="23391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938" name="Google Shape;1938;p340"/>
          <p:cNvSpPr txBox="1"/>
          <p:nvPr>
            <p:ph idx="6" type="subTitle"/>
          </p:nvPr>
        </p:nvSpPr>
        <p:spPr>
          <a:xfrm>
            <a:off x="2081144" y="3562030"/>
            <a:ext cx="23391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939" name="Google Shape;1939;p340"/>
          <p:cNvSpPr txBox="1"/>
          <p:nvPr>
            <p:ph idx="7" type="subTitle"/>
          </p:nvPr>
        </p:nvSpPr>
        <p:spPr>
          <a:xfrm>
            <a:off x="6204049" y="3895580"/>
            <a:ext cx="2305800" cy="7461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940" name="Google Shape;1940;p340"/>
          <p:cNvSpPr txBox="1"/>
          <p:nvPr>
            <p:ph idx="8" type="subTitle"/>
          </p:nvPr>
        </p:nvSpPr>
        <p:spPr>
          <a:xfrm>
            <a:off x="6194663" y="3562030"/>
            <a:ext cx="23058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700"/>
              <a:buFont typeface="Poppins"/>
              <a:buNone/>
              <a:defRPr b="1" sz="1700">
                <a:latin typeface="Poppins"/>
                <a:ea typeface="Poppins"/>
                <a:cs typeface="Poppins"/>
                <a:sym typeface="Poppins"/>
              </a:defRPr>
            </a:lvl1pPr>
            <a:lvl2pPr lvl="1" rtl="0">
              <a:lnSpc>
                <a:spcPct val="100000"/>
              </a:lnSpc>
              <a:spcBef>
                <a:spcPts val="0"/>
              </a:spcBef>
              <a:spcAft>
                <a:spcPts val="0"/>
              </a:spcAft>
              <a:buSzPts val="1700"/>
              <a:buFont typeface="Poppins"/>
              <a:buNone/>
              <a:defRPr b="1" sz="1700">
                <a:latin typeface="Poppins"/>
                <a:ea typeface="Poppins"/>
                <a:cs typeface="Poppins"/>
                <a:sym typeface="Poppins"/>
              </a:defRPr>
            </a:lvl2pPr>
            <a:lvl3pPr lvl="2" rtl="0">
              <a:lnSpc>
                <a:spcPct val="100000"/>
              </a:lnSpc>
              <a:spcBef>
                <a:spcPts val="0"/>
              </a:spcBef>
              <a:spcAft>
                <a:spcPts val="0"/>
              </a:spcAft>
              <a:buSzPts val="1700"/>
              <a:buFont typeface="Poppins"/>
              <a:buNone/>
              <a:defRPr b="1" sz="1700">
                <a:latin typeface="Poppins"/>
                <a:ea typeface="Poppins"/>
                <a:cs typeface="Poppins"/>
                <a:sym typeface="Poppins"/>
              </a:defRPr>
            </a:lvl3pPr>
            <a:lvl4pPr lvl="3" rtl="0">
              <a:lnSpc>
                <a:spcPct val="100000"/>
              </a:lnSpc>
              <a:spcBef>
                <a:spcPts val="0"/>
              </a:spcBef>
              <a:spcAft>
                <a:spcPts val="0"/>
              </a:spcAft>
              <a:buSzPts val="1700"/>
              <a:buFont typeface="Poppins"/>
              <a:buNone/>
              <a:defRPr b="1" sz="1700">
                <a:latin typeface="Poppins"/>
                <a:ea typeface="Poppins"/>
                <a:cs typeface="Poppins"/>
                <a:sym typeface="Poppins"/>
              </a:defRPr>
            </a:lvl4pPr>
            <a:lvl5pPr lvl="4" rtl="0">
              <a:lnSpc>
                <a:spcPct val="100000"/>
              </a:lnSpc>
              <a:spcBef>
                <a:spcPts val="0"/>
              </a:spcBef>
              <a:spcAft>
                <a:spcPts val="0"/>
              </a:spcAft>
              <a:buSzPts val="1700"/>
              <a:buFont typeface="Poppins"/>
              <a:buNone/>
              <a:defRPr b="1" sz="1700">
                <a:latin typeface="Poppins"/>
                <a:ea typeface="Poppins"/>
                <a:cs typeface="Poppins"/>
                <a:sym typeface="Poppins"/>
              </a:defRPr>
            </a:lvl5pPr>
            <a:lvl6pPr lvl="5" rtl="0">
              <a:lnSpc>
                <a:spcPct val="100000"/>
              </a:lnSpc>
              <a:spcBef>
                <a:spcPts val="0"/>
              </a:spcBef>
              <a:spcAft>
                <a:spcPts val="0"/>
              </a:spcAft>
              <a:buSzPts val="1700"/>
              <a:buFont typeface="Poppins"/>
              <a:buNone/>
              <a:defRPr b="1" sz="1700">
                <a:latin typeface="Poppins"/>
                <a:ea typeface="Poppins"/>
                <a:cs typeface="Poppins"/>
                <a:sym typeface="Poppins"/>
              </a:defRPr>
            </a:lvl6pPr>
            <a:lvl7pPr lvl="6" rtl="0">
              <a:lnSpc>
                <a:spcPct val="100000"/>
              </a:lnSpc>
              <a:spcBef>
                <a:spcPts val="0"/>
              </a:spcBef>
              <a:spcAft>
                <a:spcPts val="0"/>
              </a:spcAft>
              <a:buSzPts val="1700"/>
              <a:buFont typeface="Poppins"/>
              <a:buNone/>
              <a:defRPr b="1" sz="1700">
                <a:latin typeface="Poppins"/>
                <a:ea typeface="Poppins"/>
                <a:cs typeface="Poppins"/>
                <a:sym typeface="Poppins"/>
              </a:defRPr>
            </a:lvl7pPr>
            <a:lvl8pPr lvl="7" rtl="0">
              <a:lnSpc>
                <a:spcPct val="100000"/>
              </a:lnSpc>
              <a:spcBef>
                <a:spcPts val="0"/>
              </a:spcBef>
              <a:spcAft>
                <a:spcPts val="0"/>
              </a:spcAft>
              <a:buSzPts val="1700"/>
              <a:buFont typeface="Poppins"/>
              <a:buNone/>
              <a:defRPr b="1" sz="1700">
                <a:latin typeface="Poppins"/>
                <a:ea typeface="Poppins"/>
                <a:cs typeface="Poppins"/>
                <a:sym typeface="Poppins"/>
              </a:defRPr>
            </a:lvl8pPr>
            <a:lvl9pPr lvl="8" rtl="0">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1941" name="Google Shape;1941;p340"/>
          <p:cNvSpPr txBox="1"/>
          <p:nvPr>
            <p:ph hasCustomPrompt="1" idx="9" type="title"/>
          </p:nvPr>
        </p:nvSpPr>
        <p:spPr>
          <a:xfrm>
            <a:off x="798142" y="1917475"/>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942" name="Google Shape;1942;p340"/>
          <p:cNvSpPr txBox="1"/>
          <p:nvPr>
            <p:ph hasCustomPrompt="1" idx="13" type="title"/>
          </p:nvPr>
        </p:nvSpPr>
        <p:spPr>
          <a:xfrm>
            <a:off x="4888113" y="188060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943" name="Google Shape;1943;p340"/>
          <p:cNvSpPr txBox="1"/>
          <p:nvPr>
            <p:ph hasCustomPrompt="1" idx="14" type="title"/>
          </p:nvPr>
        </p:nvSpPr>
        <p:spPr>
          <a:xfrm>
            <a:off x="488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
        <p:nvSpPr>
          <p:cNvPr id="1944" name="Google Shape;1944;p340"/>
          <p:cNvSpPr txBox="1"/>
          <p:nvPr>
            <p:ph hasCustomPrompt="1" idx="15" type="title"/>
          </p:nvPr>
        </p:nvSpPr>
        <p:spPr>
          <a:xfrm>
            <a:off x="798113" y="3588050"/>
            <a:ext cx="1269600" cy="6492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7000"/>
              <a:buNone/>
              <a:defRPr sz="4000">
                <a:solidFill>
                  <a:schemeClr val="dk1"/>
                </a:solidFill>
              </a:defRPr>
            </a:lvl1pPr>
            <a:lvl2pPr lvl="1" rtl="0" algn="ctr">
              <a:spcBef>
                <a:spcPts val="0"/>
              </a:spcBef>
              <a:spcAft>
                <a:spcPts val="0"/>
              </a:spcAft>
              <a:buClr>
                <a:srgbClr val="FFFFFF"/>
              </a:buClr>
              <a:buSzPts val="12000"/>
              <a:buNone/>
              <a:defRPr sz="12000">
                <a:solidFill>
                  <a:srgbClr val="FFFFFF"/>
                </a:solidFill>
              </a:defRPr>
            </a:lvl2pPr>
            <a:lvl3pPr lvl="2" rtl="0" algn="ctr">
              <a:spcBef>
                <a:spcPts val="0"/>
              </a:spcBef>
              <a:spcAft>
                <a:spcPts val="0"/>
              </a:spcAft>
              <a:buClr>
                <a:srgbClr val="FFFFFF"/>
              </a:buClr>
              <a:buSzPts val="12000"/>
              <a:buNone/>
              <a:defRPr sz="12000">
                <a:solidFill>
                  <a:srgbClr val="FFFFFF"/>
                </a:solidFill>
              </a:defRPr>
            </a:lvl3pPr>
            <a:lvl4pPr lvl="3" rtl="0" algn="ctr">
              <a:spcBef>
                <a:spcPts val="0"/>
              </a:spcBef>
              <a:spcAft>
                <a:spcPts val="0"/>
              </a:spcAft>
              <a:buClr>
                <a:srgbClr val="FFFFFF"/>
              </a:buClr>
              <a:buSzPts val="12000"/>
              <a:buNone/>
              <a:defRPr sz="12000">
                <a:solidFill>
                  <a:srgbClr val="FFFFFF"/>
                </a:solidFill>
              </a:defRPr>
            </a:lvl4pPr>
            <a:lvl5pPr lvl="4" rtl="0" algn="ctr">
              <a:spcBef>
                <a:spcPts val="0"/>
              </a:spcBef>
              <a:spcAft>
                <a:spcPts val="0"/>
              </a:spcAft>
              <a:buClr>
                <a:srgbClr val="FFFFFF"/>
              </a:buClr>
              <a:buSzPts val="12000"/>
              <a:buNone/>
              <a:defRPr sz="12000">
                <a:solidFill>
                  <a:srgbClr val="FFFFFF"/>
                </a:solidFill>
              </a:defRPr>
            </a:lvl5pPr>
            <a:lvl6pPr lvl="5" rtl="0" algn="ctr">
              <a:spcBef>
                <a:spcPts val="0"/>
              </a:spcBef>
              <a:spcAft>
                <a:spcPts val="0"/>
              </a:spcAft>
              <a:buClr>
                <a:srgbClr val="FFFFFF"/>
              </a:buClr>
              <a:buSzPts val="12000"/>
              <a:buNone/>
              <a:defRPr sz="12000">
                <a:solidFill>
                  <a:srgbClr val="FFFFFF"/>
                </a:solidFill>
              </a:defRPr>
            </a:lvl6pPr>
            <a:lvl7pPr lvl="6" rtl="0" algn="ctr">
              <a:spcBef>
                <a:spcPts val="0"/>
              </a:spcBef>
              <a:spcAft>
                <a:spcPts val="0"/>
              </a:spcAft>
              <a:buClr>
                <a:srgbClr val="FFFFFF"/>
              </a:buClr>
              <a:buSzPts val="12000"/>
              <a:buNone/>
              <a:defRPr sz="12000">
                <a:solidFill>
                  <a:srgbClr val="FFFFFF"/>
                </a:solidFill>
              </a:defRPr>
            </a:lvl7pPr>
            <a:lvl8pPr lvl="7" rtl="0" algn="ctr">
              <a:spcBef>
                <a:spcPts val="0"/>
              </a:spcBef>
              <a:spcAft>
                <a:spcPts val="0"/>
              </a:spcAft>
              <a:buClr>
                <a:srgbClr val="FFFFFF"/>
              </a:buClr>
              <a:buSzPts val="12000"/>
              <a:buNone/>
              <a:defRPr sz="12000">
                <a:solidFill>
                  <a:srgbClr val="FFFFFF"/>
                </a:solidFill>
              </a:defRPr>
            </a:lvl8pPr>
            <a:lvl9pPr lvl="8" rtl="0" algn="ctr">
              <a:spcBef>
                <a:spcPts val="0"/>
              </a:spcBef>
              <a:spcAft>
                <a:spcPts val="0"/>
              </a:spcAft>
              <a:buClr>
                <a:srgbClr val="FFFFFF"/>
              </a:buClr>
              <a:buSzPts val="12000"/>
              <a:buNone/>
              <a:defRPr sz="12000">
                <a:solidFill>
                  <a:srgbClr val="FFFFFF"/>
                </a:solidFill>
              </a:defRPr>
            </a:lvl9pPr>
          </a:lstStyle>
          <a:p>
            <a:r>
              <a:t>xx%</a:t>
            </a:r>
          </a:p>
        </p:txBody>
      </p:sp>
    </p:spTree>
  </p:cSld>
  <p:clrMapOvr>
    <a:masterClrMapping/>
  </p:clrMapOvr>
</p:sldLayout>
</file>

<file path=ppt/slideLayouts/slideLayout3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p:cSld name="CUSTOM_7">
    <p:spTree>
      <p:nvGrpSpPr>
        <p:cNvPr id="1945" name="Shape 1945"/>
        <p:cNvGrpSpPr/>
        <p:nvPr/>
      </p:nvGrpSpPr>
      <p:grpSpPr>
        <a:xfrm>
          <a:off x="0" y="0"/>
          <a:ext cx="0" cy="0"/>
          <a:chOff x="0" y="0"/>
          <a:chExt cx="0" cy="0"/>
        </a:xfrm>
      </p:grpSpPr>
      <p:sp>
        <p:nvSpPr>
          <p:cNvPr id="1946" name="Google Shape;1946;p341"/>
          <p:cNvSpPr/>
          <p:nvPr/>
        </p:nvSpPr>
        <p:spPr>
          <a:xfrm>
            <a:off x="5438875" y="2368725"/>
            <a:ext cx="3705126" cy="2774774"/>
          </a:xfrm>
          <a:prstGeom prst="rect">
            <a:avLst/>
          </a:prstGeom>
          <a:noFill/>
          <a:ln>
            <a:noFill/>
          </a:ln>
        </p:spPr>
      </p:sp>
      <p:sp>
        <p:nvSpPr>
          <p:cNvPr id="1947" name="Google Shape;1947;p341"/>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8" name="Google Shape;1948;p341"/>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9" name="Google Shape;1949;p341"/>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50" name="Google Shape;1950;p341"/>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51" name="Google Shape;1951;p341"/>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3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p:cSld name="CUSTOM_7_1">
    <p:spTree>
      <p:nvGrpSpPr>
        <p:cNvPr id="1952" name="Shape 1952"/>
        <p:cNvGrpSpPr/>
        <p:nvPr/>
      </p:nvGrpSpPr>
      <p:grpSpPr>
        <a:xfrm>
          <a:off x="0" y="0"/>
          <a:ext cx="0" cy="0"/>
          <a:chOff x="0" y="0"/>
          <a:chExt cx="0" cy="0"/>
        </a:xfrm>
      </p:grpSpPr>
      <p:sp>
        <p:nvSpPr>
          <p:cNvPr id="1953" name="Google Shape;1953;p342"/>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4" name="Google Shape;1954;p342"/>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5" name="Google Shape;1955;p342"/>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56" name="Google Shape;1956;p342"/>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57" name="Google Shape;1957;p342"/>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
        <p:nvSpPr>
          <p:cNvPr id="1958" name="Google Shape;1958;p342"/>
          <p:cNvSpPr/>
          <p:nvPr/>
        </p:nvSpPr>
        <p:spPr>
          <a:xfrm>
            <a:off x="8085701" y="947275"/>
            <a:ext cx="1058300" cy="3685575"/>
          </a:xfrm>
          <a:prstGeom prst="rect">
            <a:avLst/>
          </a:prstGeom>
          <a:noFill/>
          <a:ln>
            <a:noFill/>
          </a:ln>
        </p:spPr>
      </p:sp>
    </p:spTree>
  </p:cSld>
  <p:clrMapOvr>
    <a:masterClrMapping/>
  </p:clrMapOvr>
</p:sldLayout>
</file>

<file path=ppt/slideLayouts/slideLayout3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p:cSld name="CUSTOM_7_1_1">
    <p:spTree>
      <p:nvGrpSpPr>
        <p:cNvPr id="1959" name="Shape 1959"/>
        <p:cNvGrpSpPr/>
        <p:nvPr/>
      </p:nvGrpSpPr>
      <p:grpSpPr>
        <a:xfrm>
          <a:off x="0" y="0"/>
          <a:ext cx="0" cy="0"/>
          <a:chOff x="0" y="0"/>
          <a:chExt cx="0" cy="0"/>
        </a:xfrm>
      </p:grpSpPr>
      <p:sp>
        <p:nvSpPr>
          <p:cNvPr id="1960" name="Google Shape;1960;p343"/>
          <p:cNvSpPr/>
          <p:nvPr/>
        </p:nvSpPr>
        <p:spPr>
          <a:xfrm flipH="1" rot="10800000">
            <a:off x="7205225" y="1"/>
            <a:ext cx="1938776" cy="2367124"/>
          </a:xfrm>
          <a:prstGeom prst="rect">
            <a:avLst/>
          </a:prstGeom>
          <a:noFill/>
          <a:ln>
            <a:noFill/>
          </a:ln>
        </p:spPr>
      </p:sp>
      <p:sp>
        <p:nvSpPr>
          <p:cNvPr id="1961" name="Google Shape;1961;p343"/>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2" name="Google Shape;1962;p343"/>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3" name="Google Shape;1963;p343"/>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64" name="Google Shape;1964;p343"/>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65" name="Google Shape;1965;p343"/>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3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1">
  <p:cSld name="CUSTOM_7_1_1_1">
    <p:spTree>
      <p:nvGrpSpPr>
        <p:cNvPr id="1966" name="Shape 1966"/>
        <p:cNvGrpSpPr/>
        <p:nvPr/>
      </p:nvGrpSpPr>
      <p:grpSpPr>
        <a:xfrm>
          <a:off x="0" y="0"/>
          <a:ext cx="0" cy="0"/>
          <a:chOff x="0" y="0"/>
          <a:chExt cx="0" cy="0"/>
        </a:xfrm>
      </p:grpSpPr>
      <p:sp>
        <p:nvSpPr>
          <p:cNvPr id="1967" name="Google Shape;1967;p344"/>
          <p:cNvSpPr/>
          <p:nvPr/>
        </p:nvSpPr>
        <p:spPr>
          <a:xfrm>
            <a:off x="7113500" y="3168900"/>
            <a:ext cx="2030498" cy="1974601"/>
          </a:xfrm>
          <a:prstGeom prst="rect">
            <a:avLst/>
          </a:prstGeom>
          <a:noFill/>
          <a:ln>
            <a:noFill/>
          </a:ln>
        </p:spPr>
      </p:sp>
      <p:sp>
        <p:nvSpPr>
          <p:cNvPr id="1968" name="Google Shape;1968;p344"/>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9" name="Google Shape;1969;p344"/>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0" name="Google Shape;1970;p344"/>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71" name="Google Shape;1971;p344"/>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72" name="Google Shape;1972;p344"/>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1600"/>
              </a:spcBef>
              <a:spcAft>
                <a:spcPts val="0"/>
              </a:spcAft>
              <a:buSzPts val="1600"/>
              <a:buNone/>
              <a:defRPr sz="1600"/>
            </a:lvl2pPr>
            <a:lvl3pPr lvl="2" rtl="0">
              <a:spcBef>
                <a:spcPts val="1600"/>
              </a:spcBef>
              <a:spcAft>
                <a:spcPts val="0"/>
              </a:spcAft>
              <a:buSzPts val="1600"/>
              <a:buNone/>
              <a:defRPr sz="1600"/>
            </a:lvl3pPr>
            <a:lvl4pPr lvl="3" rtl="0">
              <a:spcBef>
                <a:spcPts val="1600"/>
              </a:spcBef>
              <a:spcAft>
                <a:spcPts val="0"/>
              </a:spcAft>
              <a:buSzPts val="1600"/>
              <a:buNone/>
              <a:defRPr sz="1600"/>
            </a:lvl4pPr>
            <a:lvl5pPr lvl="4" rtl="0">
              <a:spcBef>
                <a:spcPts val="1600"/>
              </a:spcBef>
              <a:spcAft>
                <a:spcPts val="0"/>
              </a:spcAft>
              <a:buSzPts val="1600"/>
              <a:buNone/>
              <a:defRPr sz="1600"/>
            </a:lvl5pPr>
            <a:lvl6pPr lvl="5" rtl="0">
              <a:spcBef>
                <a:spcPts val="1600"/>
              </a:spcBef>
              <a:spcAft>
                <a:spcPts val="0"/>
              </a:spcAft>
              <a:buSzPts val="1600"/>
              <a:buNone/>
              <a:defRPr sz="1600"/>
            </a:lvl6pPr>
            <a:lvl7pPr lvl="6" rtl="0">
              <a:spcBef>
                <a:spcPts val="1600"/>
              </a:spcBef>
              <a:spcAft>
                <a:spcPts val="0"/>
              </a:spcAft>
              <a:buSzPts val="1600"/>
              <a:buNone/>
              <a:defRPr sz="1600"/>
            </a:lvl7pPr>
            <a:lvl8pPr lvl="7" rtl="0">
              <a:spcBef>
                <a:spcPts val="1600"/>
              </a:spcBef>
              <a:spcAft>
                <a:spcPts val="0"/>
              </a:spcAft>
              <a:buSzPts val="1600"/>
              <a:buNone/>
              <a:defRPr sz="1600"/>
            </a:lvl8pPr>
            <a:lvl9pPr lvl="8" rtl="0">
              <a:spcBef>
                <a:spcPts val="1600"/>
              </a:spcBef>
              <a:spcAft>
                <a:spcPts val="1600"/>
              </a:spcAft>
              <a:buSzPts val="1600"/>
              <a:buNone/>
              <a:defRPr sz="1600"/>
            </a:lvl9pPr>
          </a:lstStyle>
          <a:p/>
        </p:txBody>
      </p:sp>
    </p:spTree>
  </p:cSld>
  <p:clrMapOvr>
    <a:masterClrMapping/>
  </p:clrMapOvr>
</p:sldLayout>
</file>

<file path=ppt/slideLayouts/slideLayout3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Four columns">
  <p:cSld name="CUSTOM_9">
    <p:spTree>
      <p:nvGrpSpPr>
        <p:cNvPr id="1973" name="Shape 1973"/>
        <p:cNvGrpSpPr/>
        <p:nvPr/>
      </p:nvGrpSpPr>
      <p:grpSpPr>
        <a:xfrm>
          <a:off x="0" y="0"/>
          <a:ext cx="0" cy="0"/>
          <a:chOff x="0" y="0"/>
          <a:chExt cx="0" cy="0"/>
        </a:xfrm>
      </p:grpSpPr>
      <p:sp>
        <p:nvSpPr>
          <p:cNvPr id="1974" name="Google Shape;1974;p345"/>
          <p:cNvSpPr/>
          <p:nvPr/>
        </p:nvSpPr>
        <p:spPr>
          <a:xfrm>
            <a:off x="443711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5" name="Google Shape;1975;p345"/>
          <p:cNvSpPr/>
          <p:nvPr/>
        </p:nvSpPr>
        <p:spPr>
          <a:xfrm>
            <a:off x="443711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6" name="Google Shape;1976;p345"/>
          <p:cNvSpPr/>
          <p:nvPr/>
        </p:nvSpPr>
        <p:spPr>
          <a:xfrm>
            <a:off x="52466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7" name="Google Shape;1977;p345"/>
          <p:cNvSpPr/>
          <p:nvPr/>
        </p:nvSpPr>
        <p:spPr>
          <a:xfrm>
            <a:off x="52466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8" name="Google Shape;1978;p345"/>
          <p:cNvSpPr txBox="1"/>
          <p:nvPr/>
        </p:nvSpPr>
        <p:spPr>
          <a:xfrm>
            <a:off x="22508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1400">
                <a:solidFill>
                  <a:schemeClr val="dk2"/>
                </a:solidFill>
                <a:latin typeface="Poppins"/>
                <a:ea typeface="Poppins"/>
                <a:cs typeface="Poppins"/>
                <a:sym typeface="Poppins"/>
              </a:rPr>
              <a:t>Mars</a:t>
            </a:r>
            <a:endParaRPr b="1" sz="1400">
              <a:solidFill>
                <a:schemeClr val="dk2"/>
              </a:solidFill>
              <a:latin typeface="Poppins"/>
              <a:ea typeface="Poppins"/>
              <a:cs typeface="Poppins"/>
              <a:sym typeface="Poppins"/>
            </a:endParaRPr>
          </a:p>
        </p:txBody>
      </p:sp>
      <p:sp>
        <p:nvSpPr>
          <p:cNvPr id="1979" name="Google Shape;1979;p345"/>
          <p:cNvSpPr txBox="1"/>
          <p:nvPr>
            <p:ph idx="1" type="subTitle"/>
          </p:nvPr>
        </p:nvSpPr>
        <p:spPr>
          <a:xfrm>
            <a:off x="22509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980" name="Google Shape;1980;p345"/>
          <p:cNvSpPr txBox="1"/>
          <p:nvPr>
            <p:ph idx="2" type="subTitle"/>
          </p:nvPr>
        </p:nvSpPr>
        <p:spPr>
          <a:xfrm>
            <a:off x="22509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81" name="Google Shape;1981;p345"/>
          <p:cNvSpPr txBox="1"/>
          <p:nvPr>
            <p:ph idx="3" type="subTitle"/>
          </p:nvPr>
        </p:nvSpPr>
        <p:spPr>
          <a:xfrm>
            <a:off x="22509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982" name="Google Shape;1982;p345"/>
          <p:cNvSpPr txBox="1"/>
          <p:nvPr>
            <p:ph idx="4" type="subTitle"/>
          </p:nvPr>
        </p:nvSpPr>
        <p:spPr>
          <a:xfrm>
            <a:off x="22509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83" name="Google Shape;1983;p345"/>
          <p:cNvSpPr txBox="1"/>
          <p:nvPr/>
        </p:nvSpPr>
        <p:spPr>
          <a:xfrm>
            <a:off x="62372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1400">
                <a:solidFill>
                  <a:schemeClr val="dk2"/>
                </a:solidFill>
                <a:latin typeface="Poppins"/>
                <a:ea typeface="Poppins"/>
                <a:cs typeface="Poppins"/>
                <a:sym typeface="Poppins"/>
              </a:rPr>
              <a:t>Mars</a:t>
            </a:r>
            <a:endParaRPr b="1" sz="1400">
              <a:solidFill>
                <a:schemeClr val="dk2"/>
              </a:solidFill>
              <a:latin typeface="Poppins"/>
              <a:ea typeface="Poppins"/>
              <a:cs typeface="Poppins"/>
              <a:sym typeface="Poppins"/>
            </a:endParaRPr>
          </a:p>
        </p:txBody>
      </p:sp>
      <p:sp>
        <p:nvSpPr>
          <p:cNvPr id="1984" name="Google Shape;1984;p345"/>
          <p:cNvSpPr txBox="1"/>
          <p:nvPr>
            <p:ph idx="5" type="subTitle"/>
          </p:nvPr>
        </p:nvSpPr>
        <p:spPr>
          <a:xfrm>
            <a:off x="6237300" y="17375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985" name="Google Shape;1985;p345"/>
          <p:cNvSpPr txBox="1"/>
          <p:nvPr>
            <p:ph idx="6" type="subTitle"/>
          </p:nvPr>
        </p:nvSpPr>
        <p:spPr>
          <a:xfrm>
            <a:off x="6237300" y="22617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86" name="Google Shape;1986;p345"/>
          <p:cNvSpPr txBox="1"/>
          <p:nvPr>
            <p:ph idx="7" type="subTitle"/>
          </p:nvPr>
        </p:nvSpPr>
        <p:spPr>
          <a:xfrm>
            <a:off x="6237300" y="3289425"/>
            <a:ext cx="1596300" cy="4068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Font typeface="Poppins"/>
              <a:buNone/>
              <a:defRPr b="1">
                <a:latin typeface="Poppins"/>
                <a:ea typeface="Poppins"/>
                <a:cs typeface="Poppins"/>
                <a:sym typeface="Poppins"/>
              </a:defRPr>
            </a:lvl1pPr>
            <a:lvl2pPr lvl="1" rtl="0">
              <a:spcBef>
                <a:spcPts val="0"/>
              </a:spcBef>
              <a:spcAft>
                <a:spcPts val="0"/>
              </a:spcAft>
              <a:buSzPts val="1800"/>
              <a:buFont typeface="Poppins"/>
              <a:buNone/>
              <a:defRPr b="1" sz="1800">
                <a:latin typeface="Poppins"/>
                <a:ea typeface="Poppins"/>
                <a:cs typeface="Poppins"/>
                <a:sym typeface="Poppins"/>
              </a:defRPr>
            </a:lvl2pPr>
            <a:lvl3pPr lvl="2" rtl="0">
              <a:spcBef>
                <a:spcPts val="1600"/>
              </a:spcBef>
              <a:spcAft>
                <a:spcPts val="0"/>
              </a:spcAft>
              <a:buSzPts val="1800"/>
              <a:buFont typeface="Poppins"/>
              <a:buNone/>
              <a:defRPr b="1" sz="1800">
                <a:latin typeface="Poppins"/>
                <a:ea typeface="Poppins"/>
                <a:cs typeface="Poppins"/>
                <a:sym typeface="Poppins"/>
              </a:defRPr>
            </a:lvl3pPr>
            <a:lvl4pPr lvl="3" rtl="0">
              <a:spcBef>
                <a:spcPts val="1600"/>
              </a:spcBef>
              <a:spcAft>
                <a:spcPts val="0"/>
              </a:spcAft>
              <a:buSzPts val="1800"/>
              <a:buFont typeface="Poppins"/>
              <a:buNone/>
              <a:defRPr b="1" sz="1800">
                <a:latin typeface="Poppins"/>
                <a:ea typeface="Poppins"/>
                <a:cs typeface="Poppins"/>
                <a:sym typeface="Poppins"/>
              </a:defRPr>
            </a:lvl4pPr>
            <a:lvl5pPr lvl="4" rtl="0">
              <a:spcBef>
                <a:spcPts val="1600"/>
              </a:spcBef>
              <a:spcAft>
                <a:spcPts val="0"/>
              </a:spcAft>
              <a:buSzPts val="1800"/>
              <a:buFont typeface="Poppins"/>
              <a:buNone/>
              <a:defRPr b="1" sz="1800">
                <a:latin typeface="Poppins"/>
                <a:ea typeface="Poppins"/>
                <a:cs typeface="Poppins"/>
                <a:sym typeface="Poppins"/>
              </a:defRPr>
            </a:lvl5pPr>
            <a:lvl6pPr lvl="5" rtl="0">
              <a:spcBef>
                <a:spcPts val="1600"/>
              </a:spcBef>
              <a:spcAft>
                <a:spcPts val="0"/>
              </a:spcAft>
              <a:buSzPts val="1800"/>
              <a:buFont typeface="Poppins"/>
              <a:buNone/>
              <a:defRPr b="1" sz="1800">
                <a:latin typeface="Poppins"/>
                <a:ea typeface="Poppins"/>
                <a:cs typeface="Poppins"/>
                <a:sym typeface="Poppins"/>
              </a:defRPr>
            </a:lvl6pPr>
            <a:lvl7pPr lvl="6" rtl="0">
              <a:spcBef>
                <a:spcPts val="1600"/>
              </a:spcBef>
              <a:spcAft>
                <a:spcPts val="0"/>
              </a:spcAft>
              <a:buSzPts val="1800"/>
              <a:buFont typeface="Poppins"/>
              <a:buNone/>
              <a:defRPr b="1" sz="1800">
                <a:latin typeface="Poppins"/>
                <a:ea typeface="Poppins"/>
                <a:cs typeface="Poppins"/>
                <a:sym typeface="Poppins"/>
              </a:defRPr>
            </a:lvl7pPr>
            <a:lvl8pPr lvl="7" rtl="0">
              <a:spcBef>
                <a:spcPts val="1600"/>
              </a:spcBef>
              <a:spcAft>
                <a:spcPts val="0"/>
              </a:spcAft>
              <a:buSzPts val="1800"/>
              <a:buFont typeface="Poppins"/>
              <a:buNone/>
              <a:defRPr b="1" sz="1800">
                <a:latin typeface="Poppins"/>
                <a:ea typeface="Poppins"/>
                <a:cs typeface="Poppins"/>
                <a:sym typeface="Poppins"/>
              </a:defRPr>
            </a:lvl8pPr>
            <a:lvl9pPr lvl="8" rtl="0">
              <a:spcBef>
                <a:spcPts val="1600"/>
              </a:spcBef>
              <a:spcAft>
                <a:spcPts val="1600"/>
              </a:spcAft>
              <a:buSzPts val="1800"/>
              <a:buFont typeface="Poppins"/>
              <a:buNone/>
              <a:defRPr b="1" sz="1800">
                <a:latin typeface="Poppins"/>
                <a:ea typeface="Poppins"/>
                <a:cs typeface="Poppins"/>
                <a:sym typeface="Poppins"/>
              </a:defRPr>
            </a:lvl9pPr>
          </a:lstStyle>
          <a:p/>
        </p:txBody>
      </p:sp>
      <p:sp>
        <p:nvSpPr>
          <p:cNvPr id="1987" name="Google Shape;1987;p345"/>
          <p:cNvSpPr txBox="1"/>
          <p:nvPr>
            <p:ph idx="8" type="subTitle"/>
          </p:nvPr>
        </p:nvSpPr>
        <p:spPr>
          <a:xfrm>
            <a:off x="6237300" y="3813625"/>
            <a:ext cx="2339100" cy="50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500"/>
              <a:buNone/>
              <a:defRPr sz="1500"/>
            </a:lvl1pPr>
            <a:lvl2pPr lvl="1" rtl="0">
              <a:spcBef>
                <a:spcPts val="0"/>
              </a:spcBef>
              <a:spcAft>
                <a:spcPts val="0"/>
              </a:spcAft>
              <a:buSzPts val="1300"/>
              <a:buNone/>
              <a:defRPr sz="1300"/>
            </a:lvl2pPr>
            <a:lvl3pPr lvl="2" rtl="0">
              <a:spcBef>
                <a:spcPts val="1600"/>
              </a:spcBef>
              <a:spcAft>
                <a:spcPts val="0"/>
              </a:spcAft>
              <a:buSzPts val="1300"/>
              <a:buNone/>
              <a:defRPr sz="1300"/>
            </a:lvl3pPr>
            <a:lvl4pPr lvl="3" rtl="0">
              <a:spcBef>
                <a:spcPts val="1600"/>
              </a:spcBef>
              <a:spcAft>
                <a:spcPts val="0"/>
              </a:spcAft>
              <a:buSzPts val="1300"/>
              <a:buNone/>
              <a:defRPr sz="1300"/>
            </a:lvl4pPr>
            <a:lvl5pPr lvl="4" rtl="0">
              <a:spcBef>
                <a:spcPts val="1600"/>
              </a:spcBef>
              <a:spcAft>
                <a:spcPts val="0"/>
              </a:spcAft>
              <a:buSzPts val="1300"/>
              <a:buNone/>
              <a:defRPr sz="1300"/>
            </a:lvl5pPr>
            <a:lvl6pPr lvl="5" rtl="0">
              <a:spcBef>
                <a:spcPts val="1600"/>
              </a:spcBef>
              <a:spcAft>
                <a:spcPts val="0"/>
              </a:spcAft>
              <a:buSzPts val="1300"/>
              <a:buNone/>
              <a:defRPr sz="1300"/>
            </a:lvl6pPr>
            <a:lvl7pPr lvl="6" rtl="0">
              <a:spcBef>
                <a:spcPts val="1600"/>
              </a:spcBef>
              <a:spcAft>
                <a:spcPts val="0"/>
              </a:spcAft>
              <a:buSzPts val="1300"/>
              <a:buNone/>
              <a:defRPr sz="1300"/>
            </a:lvl7pPr>
            <a:lvl8pPr lvl="7" rtl="0">
              <a:spcBef>
                <a:spcPts val="1600"/>
              </a:spcBef>
              <a:spcAft>
                <a:spcPts val="0"/>
              </a:spcAft>
              <a:buSzPts val="1300"/>
              <a:buNone/>
              <a:defRPr sz="1300"/>
            </a:lvl8pPr>
            <a:lvl9pPr lvl="8" rtl="0">
              <a:spcBef>
                <a:spcPts val="1600"/>
              </a:spcBef>
              <a:spcAft>
                <a:spcPts val="1600"/>
              </a:spcAft>
              <a:buSzPts val="1300"/>
              <a:buNone/>
              <a:defRPr sz="1300"/>
            </a:lvl9pPr>
          </a:lstStyle>
          <a:p/>
        </p:txBody>
      </p:sp>
      <p:sp>
        <p:nvSpPr>
          <p:cNvPr id="1988" name="Google Shape;1988;p345"/>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89" name="Google Shape;1989;p345"/>
          <p:cNvSpPr/>
          <p:nvPr>
            <p:ph idx="9" type="pic"/>
          </p:nvPr>
        </p:nvSpPr>
        <p:spPr>
          <a:xfrm>
            <a:off x="954175" y="1517500"/>
            <a:ext cx="1126200" cy="1126200"/>
          </a:xfrm>
          <a:prstGeom prst="rect">
            <a:avLst/>
          </a:prstGeom>
          <a:noFill/>
          <a:ln>
            <a:noFill/>
          </a:ln>
        </p:spPr>
      </p:sp>
      <p:sp>
        <p:nvSpPr>
          <p:cNvPr id="1990" name="Google Shape;1990;p345"/>
          <p:cNvSpPr/>
          <p:nvPr>
            <p:ph idx="13" type="pic"/>
          </p:nvPr>
        </p:nvSpPr>
        <p:spPr>
          <a:xfrm>
            <a:off x="954175" y="3092080"/>
            <a:ext cx="1126200" cy="1126200"/>
          </a:xfrm>
          <a:prstGeom prst="rect">
            <a:avLst/>
          </a:prstGeom>
          <a:noFill/>
          <a:ln>
            <a:noFill/>
          </a:ln>
        </p:spPr>
      </p:sp>
      <p:sp>
        <p:nvSpPr>
          <p:cNvPr id="1991" name="Google Shape;1991;p345"/>
          <p:cNvSpPr/>
          <p:nvPr>
            <p:ph idx="14" type="pic"/>
          </p:nvPr>
        </p:nvSpPr>
        <p:spPr>
          <a:xfrm>
            <a:off x="4926909" y="1517500"/>
            <a:ext cx="1126200" cy="1126200"/>
          </a:xfrm>
          <a:prstGeom prst="rect">
            <a:avLst/>
          </a:prstGeom>
          <a:noFill/>
          <a:ln>
            <a:noFill/>
          </a:ln>
        </p:spPr>
      </p:sp>
      <p:sp>
        <p:nvSpPr>
          <p:cNvPr id="1992" name="Google Shape;1992;p345"/>
          <p:cNvSpPr/>
          <p:nvPr>
            <p:ph idx="15" type="pic"/>
          </p:nvPr>
        </p:nvSpPr>
        <p:spPr>
          <a:xfrm>
            <a:off x="4926909" y="3092080"/>
            <a:ext cx="1126200" cy="1126200"/>
          </a:xfrm>
          <a:prstGeom prst="rect">
            <a:avLst/>
          </a:prstGeom>
          <a:noFill/>
          <a:ln>
            <a:noFill/>
          </a:ln>
        </p:spPr>
      </p:sp>
    </p:spTree>
  </p:cSld>
  <p:clrMapOvr>
    <a:masterClrMapping/>
  </p:clrMapOvr>
</p:sldLayout>
</file>

<file path=ppt/slideLayouts/slideLayout3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ody 02">
  <p:cSld name="TITLE_AND_BODY_1_1">
    <p:spTree>
      <p:nvGrpSpPr>
        <p:cNvPr id="1993" name="Shape 1993"/>
        <p:cNvGrpSpPr/>
        <p:nvPr/>
      </p:nvGrpSpPr>
      <p:grpSpPr>
        <a:xfrm>
          <a:off x="0" y="0"/>
          <a:ext cx="0" cy="0"/>
          <a:chOff x="0" y="0"/>
          <a:chExt cx="0" cy="0"/>
        </a:xfrm>
      </p:grpSpPr>
      <p:sp>
        <p:nvSpPr>
          <p:cNvPr id="1994" name="Google Shape;1994;p346"/>
          <p:cNvSpPr/>
          <p:nvPr/>
        </p:nvSpPr>
        <p:spPr>
          <a:xfrm>
            <a:off x="4428825" y="-104925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5" name="Google Shape;1995;p34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6" name="Google Shape;1996;p34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7" name="Google Shape;1997;p34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1998" name="Google Shape;1998;p34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999" name="Google Shape;1999;p346"/>
          <p:cNvSpPr txBox="1"/>
          <p:nvPr>
            <p:ph idx="1" type="body"/>
          </p:nvPr>
        </p:nvSpPr>
        <p:spPr>
          <a:xfrm>
            <a:off x="720000" y="1281525"/>
            <a:ext cx="7704000" cy="3321900"/>
          </a:xfrm>
          <a:prstGeom prst="rect">
            <a:avLst/>
          </a:prstGeom>
        </p:spPr>
        <p:txBody>
          <a:bodyPr anchorCtr="0" anchor="ctr" bIns="91425" lIns="91425" spcFirstLastPara="1" rIns="91425" wrap="square" tIns="91425">
            <a:noAutofit/>
          </a:bodyPr>
          <a:lstStyle>
            <a:lvl1pPr indent="-304800" lvl="0" marL="457200" rtl="0">
              <a:lnSpc>
                <a:spcPct val="100000"/>
              </a:lnSpc>
              <a:spcBef>
                <a:spcPts val="0"/>
              </a:spcBef>
              <a:spcAft>
                <a:spcPts val="0"/>
              </a:spcAft>
              <a:buClr>
                <a:srgbClr val="434343"/>
              </a:buClr>
              <a:buSzPts val="1200"/>
              <a:buAutoNum type="arabicPeriod"/>
              <a:defRPr sz="1100"/>
            </a:lvl1pPr>
            <a:lvl2pPr indent="-304800" lvl="1" marL="914400" rtl="0">
              <a:spcBef>
                <a:spcPts val="1600"/>
              </a:spcBef>
              <a:spcAft>
                <a:spcPts val="0"/>
              </a:spcAft>
              <a:buClr>
                <a:srgbClr val="434343"/>
              </a:buClr>
              <a:buSzPts val="1200"/>
              <a:buFont typeface="Inter Light"/>
              <a:buAutoNum type="alphaLcPeriod"/>
              <a:defRPr sz="1200"/>
            </a:lvl2pPr>
            <a:lvl3pPr indent="-304800" lvl="2" marL="1371600" rtl="0">
              <a:spcBef>
                <a:spcPts val="1600"/>
              </a:spcBef>
              <a:spcAft>
                <a:spcPts val="0"/>
              </a:spcAft>
              <a:buClr>
                <a:srgbClr val="434343"/>
              </a:buClr>
              <a:buSzPts val="1200"/>
              <a:buFont typeface="Inter Light"/>
              <a:buAutoNum type="romanLcPeriod"/>
              <a:defRPr sz="1200"/>
            </a:lvl3pPr>
            <a:lvl4pPr indent="-304800" lvl="3" marL="1828800" rtl="0">
              <a:spcBef>
                <a:spcPts val="1600"/>
              </a:spcBef>
              <a:spcAft>
                <a:spcPts val="0"/>
              </a:spcAft>
              <a:buClr>
                <a:srgbClr val="434343"/>
              </a:buClr>
              <a:buSzPts val="1200"/>
              <a:buFont typeface="Inter Light"/>
              <a:buAutoNum type="arabicPeriod"/>
              <a:defRPr sz="1200"/>
            </a:lvl4pPr>
            <a:lvl5pPr indent="-304800" lvl="4" marL="2286000" rtl="0">
              <a:spcBef>
                <a:spcPts val="1600"/>
              </a:spcBef>
              <a:spcAft>
                <a:spcPts val="0"/>
              </a:spcAft>
              <a:buClr>
                <a:srgbClr val="434343"/>
              </a:buClr>
              <a:buSzPts val="1200"/>
              <a:buFont typeface="Inter Light"/>
              <a:buAutoNum type="alphaLcPeriod"/>
              <a:defRPr sz="1200"/>
            </a:lvl5pPr>
            <a:lvl6pPr indent="-304800" lvl="5" marL="2743200" rtl="0">
              <a:spcBef>
                <a:spcPts val="1600"/>
              </a:spcBef>
              <a:spcAft>
                <a:spcPts val="0"/>
              </a:spcAft>
              <a:buClr>
                <a:srgbClr val="434343"/>
              </a:buClr>
              <a:buSzPts val="1200"/>
              <a:buFont typeface="Inter Light"/>
              <a:buAutoNum type="romanLcPeriod"/>
              <a:defRPr sz="1200"/>
            </a:lvl6pPr>
            <a:lvl7pPr indent="-304800" lvl="6" marL="3200400" rtl="0">
              <a:spcBef>
                <a:spcPts val="1600"/>
              </a:spcBef>
              <a:spcAft>
                <a:spcPts val="0"/>
              </a:spcAft>
              <a:buClr>
                <a:srgbClr val="434343"/>
              </a:buClr>
              <a:buSzPts val="1200"/>
              <a:buFont typeface="Inter Light"/>
              <a:buAutoNum type="arabicPeriod"/>
              <a:defRPr sz="1200"/>
            </a:lvl7pPr>
            <a:lvl8pPr indent="-304800" lvl="7" marL="3657600" rtl="0">
              <a:spcBef>
                <a:spcPts val="1600"/>
              </a:spcBef>
              <a:spcAft>
                <a:spcPts val="0"/>
              </a:spcAft>
              <a:buClr>
                <a:srgbClr val="434343"/>
              </a:buClr>
              <a:buSzPts val="1200"/>
              <a:buFont typeface="Inter Light"/>
              <a:buAutoNum type="alphaLcPeriod"/>
              <a:defRPr sz="1200"/>
            </a:lvl8pPr>
            <a:lvl9pPr indent="-304800" lvl="8" marL="4114800" rtl="0">
              <a:spcBef>
                <a:spcPts val="1600"/>
              </a:spcBef>
              <a:spcAft>
                <a:spcPts val="1600"/>
              </a:spcAft>
              <a:buClr>
                <a:srgbClr val="434343"/>
              </a:buClr>
              <a:buSzPts val="1200"/>
              <a:buFont typeface="Inter Light"/>
              <a:buAutoNum type="romanLcPeriod"/>
              <a:defRPr sz="1200"/>
            </a:lvl9pPr>
          </a:lstStyle>
          <a:p/>
        </p:txBody>
      </p:sp>
    </p:spTree>
  </p:cSld>
  <p:clrMapOvr>
    <a:masterClrMapping/>
  </p:clrMapOvr>
</p:sldLayout>
</file>

<file path=ppt/slideLayouts/slideLayout3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2000" name="Shape 2000"/>
        <p:cNvGrpSpPr/>
        <p:nvPr/>
      </p:nvGrpSpPr>
      <p:grpSpPr>
        <a:xfrm>
          <a:off x="0" y="0"/>
          <a:ext cx="0" cy="0"/>
          <a:chOff x="0" y="0"/>
          <a:chExt cx="0" cy="0"/>
        </a:xfrm>
      </p:grpSpPr>
      <p:sp>
        <p:nvSpPr>
          <p:cNvPr id="2001" name="Google Shape;2001;p347"/>
          <p:cNvSpPr/>
          <p:nvPr/>
        </p:nvSpPr>
        <p:spPr>
          <a:xfrm>
            <a:off x="-1398187" y="-50680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002" name="Google Shape;2002;p347"/>
          <p:cNvGrpSpPr/>
          <p:nvPr/>
        </p:nvGrpSpPr>
        <p:grpSpPr>
          <a:xfrm flipH="1">
            <a:off x="4949353" y="79614"/>
            <a:ext cx="4191487" cy="4080221"/>
            <a:chOff x="160937" y="79614"/>
            <a:chExt cx="4191487" cy="4080221"/>
          </a:xfrm>
        </p:grpSpPr>
        <p:grpSp>
          <p:nvGrpSpPr>
            <p:cNvPr id="2003" name="Google Shape;2003;p347"/>
            <p:cNvGrpSpPr/>
            <p:nvPr/>
          </p:nvGrpSpPr>
          <p:grpSpPr>
            <a:xfrm rot="10800000">
              <a:off x="294013" y="354189"/>
              <a:ext cx="827985" cy="863689"/>
              <a:chOff x="7593189" y="3964490"/>
              <a:chExt cx="827985" cy="863689"/>
            </a:xfrm>
          </p:grpSpPr>
          <p:sp>
            <p:nvSpPr>
              <p:cNvPr id="2004" name="Google Shape;2004;p347"/>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5" name="Google Shape;2005;p347"/>
              <p:cNvSpPr/>
              <p:nvPr/>
            </p:nvSpPr>
            <p:spPr>
              <a:xfrm rot="10800000">
                <a:off x="8330692" y="477582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sp>
            <p:nvSpPr>
              <p:cNvPr id="2006" name="Google Shape;2006;p347"/>
              <p:cNvSpPr/>
              <p:nvPr/>
            </p:nvSpPr>
            <p:spPr>
              <a:xfrm rot="10800000">
                <a:off x="7593189" y="4605576"/>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07" name="Google Shape;2007;p347"/>
            <p:cNvGrpSpPr/>
            <p:nvPr/>
          </p:nvGrpSpPr>
          <p:grpSpPr>
            <a:xfrm rot="10800000">
              <a:off x="2194088" y="161539"/>
              <a:ext cx="1105410" cy="579852"/>
              <a:chOff x="7315764" y="3964490"/>
              <a:chExt cx="1105410" cy="579852"/>
            </a:xfrm>
          </p:grpSpPr>
          <p:sp>
            <p:nvSpPr>
              <p:cNvPr id="2008" name="Google Shape;2008;p347"/>
              <p:cNvSpPr/>
              <p:nvPr/>
            </p:nvSpPr>
            <p:spPr>
              <a:xfrm rot="10800000">
                <a:off x="8309705" y="39644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9" name="Google Shape;2009;p347"/>
              <p:cNvSpPr/>
              <p:nvPr/>
            </p:nvSpPr>
            <p:spPr>
              <a:xfrm rot="10800000">
                <a:off x="7959317" y="4491983"/>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0" name="Google Shape;2010;p347"/>
              <p:cNvSpPr/>
              <p:nvPr/>
            </p:nvSpPr>
            <p:spPr>
              <a:xfrm rot="10800000">
                <a:off x="7315764" y="419776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grpSp>
        <p:sp>
          <p:nvSpPr>
            <p:cNvPr id="2011" name="Google Shape;2011;p347"/>
            <p:cNvSpPr/>
            <p:nvPr/>
          </p:nvSpPr>
          <p:spPr>
            <a:xfrm rot="5400000">
              <a:off x="4240946" y="131969"/>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400"/>
            </a:p>
          </p:txBody>
        </p:sp>
        <p:grpSp>
          <p:nvGrpSpPr>
            <p:cNvPr id="2012" name="Google Shape;2012;p347"/>
            <p:cNvGrpSpPr/>
            <p:nvPr/>
          </p:nvGrpSpPr>
          <p:grpSpPr>
            <a:xfrm rot="-5400000">
              <a:off x="-227099" y="2417251"/>
              <a:ext cx="1236485" cy="237415"/>
              <a:chOff x="7296164" y="4361614"/>
              <a:chExt cx="1236485" cy="237415"/>
            </a:xfrm>
          </p:grpSpPr>
          <p:sp>
            <p:nvSpPr>
              <p:cNvPr id="2013" name="Google Shape;2013;p347"/>
              <p:cNvSpPr/>
              <p:nvPr/>
            </p:nvSpPr>
            <p:spPr>
              <a:xfrm rot="10800000">
                <a:off x="8421180" y="443519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4" name="Google Shape;2014;p347"/>
              <p:cNvSpPr/>
              <p:nvPr/>
            </p:nvSpPr>
            <p:spPr>
              <a:xfrm rot="10800000">
                <a:off x="7519142" y="4546671"/>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5" name="Google Shape;2015;p347"/>
              <p:cNvSpPr/>
              <p:nvPr/>
            </p:nvSpPr>
            <p:spPr>
              <a:xfrm rot="10800000">
                <a:off x="7296164" y="4361614"/>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16" name="Google Shape;2016;p347"/>
            <p:cNvSpPr/>
            <p:nvPr/>
          </p:nvSpPr>
          <p:spPr>
            <a:xfrm>
              <a:off x="398388" y="18745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7" name="Google Shape;2017;p347"/>
            <p:cNvSpPr/>
            <p:nvPr/>
          </p:nvSpPr>
          <p:spPr>
            <a:xfrm rot="5400000">
              <a:off x="160946" y="4048357"/>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8" name="Google Shape;2018;p347"/>
            <p:cNvSpPr/>
            <p:nvPr/>
          </p:nvSpPr>
          <p:spPr>
            <a:xfrm>
              <a:off x="1582212" y="79614"/>
              <a:ext cx="52809" cy="52359"/>
            </a:xfrm>
            <a:custGeom>
              <a:rect b="b" l="l" r="r" t="t"/>
              <a:pathLst>
                <a:path extrusionOk="0" h="2908" w="2933">
                  <a:moveTo>
                    <a:pt x="1454" y="0"/>
                  </a:moveTo>
                  <a:cubicBezTo>
                    <a:pt x="652" y="0"/>
                    <a:pt x="0" y="652"/>
                    <a:pt x="0" y="1454"/>
                  </a:cubicBezTo>
                  <a:cubicBezTo>
                    <a:pt x="0" y="2256"/>
                    <a:pt x="652" y="2907"/>
                    <a:pt x="1454" y="2907"/>
                  </a:cubicBezTo>
                  <a:cubicBezTo>
                    <a:pt x="2281" y="2907"/>
                    <a:pt x="2933" y="2256"/>
                    <a:pt x="2933" y="1454"/>
                  </a:cubicBezTo>
                  <a:cubicBezTo>
                    <a:pt x="2933" y="652"/>
                    <a:pt x="2281" y="0"/>
                    <a:pt x="145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19" name="Google Shape;2019;p34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20" name="Google Shape;2020;p347"/>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1600"/>
              </a:spcBef>
              <a:spcAft>
                <a:spcPts val="0"/>
              </a:spcAft>
              <a:buSzPts val="1600"/>
              <a:buChar char="■"/>
              <a:defRPr sz="1600"/>
            </a:lvl3pPr>
            <a:lvl4pPr indent="-330200" lvl="3" marL="1828800" rtl="0">
              <a:spcBef>
                <a:spcPts val="1600"/>
              </a:spcBef>
              <a:spcAft>
                <a:spcPts val="0"/>
              </a:spcAft>
              <a:buSzPts val="1600"/>
              <a:buChar char="●"/>
              <a:defRPr sz="1600"/>
            </a:lvl4pPr>
            <a:lvl5pPr indent="-330200" lvl="4" marL="2286000" rtl="0">
              <a:spcBef>
                <a:spcPts val="1600"/>
              </a:spcBef>
              <a:spcAft>
                <a:spcPts val="0"/>
              </a:spcAft>
              <a:buSzPts val="1600"/>
              <a:buChar char="○"/>
              <a:defRPr sz="1600"/>
            </a:lvl5pPr>
            <a:lvl6pPr indent="-330200" lvl="5" marL="2743200" rtl="0">
              <a:spcBef>
                <a:spcPts val="1600"/>
              </a:spcBef>
              <a:spcAft>
                <a:spcPts val="0"/>
              </a:spcAft>
              <a:buSzPts val="1600"/>
              <a:buChar char="■"/>
              <a:defRPr sz="1600"/>
            </a:lvl6pPr>
            <a:lvl7pPr indent="-330200" lvl="6" marL="3200400" rtl="0">
              <a:spcBef>
                <a:spcPts val="1600"/>
              </a:spcBef>
              <a:spcAft>
                <a:spcPts val="0"/>
              </a:spcAft>
              <a:buSzPts val="1600"/>
              <a:buChar char="●"/>
              <a:defRPr sz="1600"/>
            </a:lvl7pPr>
            <a:lvl8pPr indent="-330200" lvl="7" marL="3657600" rtl="0">
              <a:spcBef>
                <a:spcPts val="1600"/>
              </a:spcBef>
              <a:spcAft>
                <a:spcPts val="0"/>
              </a:spcAft>
              <a:buSzPts val="1600"/>
              <a:buChar char="○"/>
              <a:defRPr sz="1600"/>
            </a:lvl8pPr>
            <a:lvl9pPr indent="-330200" lvl="8" marL="4114800" rtl="0">
              <a:spcBef>
                <a:spcPts val="1600"/>
              </a:spcBef>
              <a:spcAft>
                <a:spcPts val="1600"/>
              </a:spcAft>
              <a:buSzPts val="1600"/>
              <a:buChar char="■"/>
              <a:defRPr sz="1600"/>
            </a:lvl9pPr>
          </a:lstStyle>
          <a:p/>
        </p:txBody>
      </p:sp>
    </p:spTree>
  </p:cSld>
  <p:clrMapOvr>
    <a:masterClrMapping/>
  </p:clrMapOvr>
</p:sldLayout>
</file>

<file path=ppt/slideLayouts/slideLayout3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 Logo 1">
  <p:cSld name="BLANK_1_1">
    <p:spTree>
      <p:nvGrpSpPr>
        <p:cNvPr id="2021" name="Shape 2021"/>
        <p:cNvGrpSpPr/>
        <p:nvPr/>
      </p:nvGrpSpPr>
      <p:grpSpPr>
        <a:xfrm>
          <a:off x="0" y="0"/>
          <a:ext cx="0" cy="0"/>
          <a:chOff x="0" y="0"/>
          <a:chExt cx="0" cy="0"/>
        </a:xfrm>
      </p:grpSpPr>
      <p:sp>
        <p:nvSpPr>
          <p:cNvPr id="2022" name="Google Shape;2022;p348"/>
          <p:cNvSpPr/>
          <p:nvPr/>
        </p:nvSpPr>
        <p:spPr>
          <a:xfrm>
            <a:off x="8275320" y="4279392"/>
            <a:ext cx="685800" cy="685800"/>
          </a:xfrm>
          <a:prstGeom prst="rect">
            <a:avLst/>
          </a:prstGeom>
          <a:noFill/>
          <a:ln>
            <a:noFill/>
          </a:ln>
        </p:spPr>
      </p:sp>
      <p:sp>
        <p:nvSpPr>
          <p:cNvPr id="2023" name="Google Shape;2023;p348"/>
          <p:cNvSpPr/>
          <p:nvPr>
            <p:ph idx="2" type="pic"/>
          </p:nvPr>
        </p:nvSpPr>
        <p:spPr>
          <a:xfrm>
            <a:off x="7512950" y="4279400"/>
            <a:ext cx="685800" cy="685800"/>
          </a:xfrm>
          <a:prstGeom prst="rect">
            <a:avLst/>
          </a:prstGeom>
          <a:noFill/>
          <a:ln>
            <a:noFill/>
          </a:ln>
        </p:spPr>
      </p:sp>
      <p:sp>
        <p:nvSpPr>
          <p:cNvPr id="2024" name="Google Shape;2024;p348"/>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025" name="Google Shape;2025;p34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3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2026" name="Shape 2026"/>
        <p:cNvGrpSpPr/>
        <p:nvPr/>
      </p:nvGrpSpPr>
      <p:grpSpPr>
        <a:xfrm>
          <a:off x="0" y="0"/>
          <a:ext cx="0" cy="0"/>
          <a:chOff x="0" y="0"/>
          <a:chExt cx="0" cy="0"/>
        </a:xfrm>
      </p:grpSpPr>
      <p:sp>
        <p:nvSpPr>
          <p:cNvPr id="2027" name="Google Shape;2027;p349"/>
          <p:cNvSpPr/>
          <p:nvPr/>
        </p:nvSpPr>
        <p:spPr>
          <a:xfrm>
            <a:off x="6041575" y="3058450"/>
            <a:ext cx="3102427" cy="2085051"/>
          </a:xfrm>
          <a:prstGeom prst="rect">
            <a:avLst/>
          </a:prstGeom>
          <a:noFill/>
          <a:ln>
            <a:noFill/>
          </a:ln>
        </p:spPr>
      </p:sp>
      <p:sp>
        <p:nvSpPr>
          <p:cNvPr id="2028" name="Google Shape;2028;p34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29" name="Google Shape;2029;p349"/>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3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1">
  <p:cSld name="CUSTOM_13_1">
    <p:bg>
      <p:bgPr>
        <a:solidFill>
          <a:schemeClr val="accent3"/>
        </a:solidFill>
      </p:bgPr>
    </p:bg>
    <p:spTree>
      <p:nvGrpSpPr>
        <p:cNvPr id="2030" name="Shape 2030"/>
        <p:cNvGrpSpPr/>
        <p:nvPr/>
      </p:nvGrpSpPr>
      <p:grpSpPr>
        <a:xfrm>
          <a:off x="0" y="0"/>
          <a:ext cx="0" cy="0"/>
          <a:chOff x="0" y="0"/>
          <a:chExt cx="0" cy="0"/>
        </a:xfrm>
      </p:grpSpPr>
      <p:sp>
        <p:nvSpPr>
          <p:cNvPr id="2031" name="Google Shape;2031;p35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32" name="Google Shape;2032;p350"/>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3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33" name="Shape 2033"/>
        <p:cNvGrpSpPr/>
        <p:nvPr/>
      </p:nvGrpSpPr>
      <p:grpSpPr>
        <a:xfrm>
          <a:off x="0" y="0"/>
          <a:ext cx="0" cy="0"/>
          <a:chOff x="0" y="0"/>
          <a:chExt cx="0" cy="0"/>
        </a:xfrm>
      </p:grpSpPr>
      <p:sp>
        <p:nvSpPr>
          <p:cNvPr id="2034" name="Google Shape;2034;p351"/>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35" name="Google Shape;2035;p351"/>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Font typeface="Inter"/>
              <a:buChar char="●"/>
              <a:defRPr>
                <a:latin typeface="Inter"/>
                <a:ea typeface="Inter"/>
                <a:cs typeface="Inter"/>
                <a:sym typeface="Inter"/>
              </a:defRPr>
            </a:lvl1pPr>
            <a:lvl2pPr indent="-317500" lvl="1" marL="914400" rtl="0">
              <a:spcBef>
                <a:spcPts val="1600"/>
              </a:spcBef>
              <a:spcAft>
                <a:spcPts val="0"/>
              </a:spcAft>
              <a:buSzPts val="1400"/>
              <a:buFont typeface="Inter"/>
              <a:buChar char="○"/>
              <a:defRPr>
                <a:latin typeface="Inter"/>
                <a:ea typeface="Inter"/>
                <a:cs typeface="Inter"/>
                <a:sym typeface="Inter"/>
              </a:defRPr>
            </a:lvl2pPr>
            <a:lvl3pPr indent="-317500" lvl="2" marL="1371600" rtl="0">
              <a:spcBef>
                <a:spcPts val="1600"/>
              </a:spcBef>
              <a:spcAft>
                <a:spcPts val="0"/>
              </a:spcAft>
              <a:buSzPts val="1400"/>
              <a:buFont typeface="Inter"/>
              <a:buChar char="■"/>
              <a:defRPr>
                <a:latin typeface="Inter"/>
                <a:ea typeface="Inter"/>
                <a:cs typeface="Inter"/>
                <a:sym typeface="Inter"/>
              </a:defRPr>
            </a:lvl3pPr>
            <a:lvl4pPr indent="-317500" lvl="3" marL="1828800" rtl="0">
              <a:spcBef>
                <a:spcPts val="1600"/>
              </a:spcBef>
              <a:spcAft>
                <a:spcPts val="0"/>
              </a:spcAft>
              <a:buSzPts val="1400"/>
              <a:buFont typeface="Inter"/>
              <a:buChar char="●"/>
              <a:defRPr>
                <a:latin typeface="Inter"/>
                <a:ea typeface="Inter"/>
                <a:cs typeface="Inter"/>
                <a:sym typeface="Inter"/>
              </a:defRPr>
            </a:lvl4pPr>
            <a:lvl5pPr indent="-317500" lvl="4" marL="2286000" rtl="0">
              <a:spcBef>
                <a:spcPts val="1600"/>
              </a:spcBef>
              <a:spcAft>
                <a:spcPts val="0"/>
              </a:spcAft>
              <a:buSzPts val="1400"/>
              <a:buFont typeface="Inter"/>
              <a:buChar char="○"/>
              <a:defRPr>
                <a:latin typeface="Inter"/>
                <a:ea typeface="Inter"/>
                <a:cs typeface="Inter"/>
                <a:sym typeface="Inter"/>
              </a:defRPr>
            </a:lvl5pPr>
            <a:lvl6pPr indent="-317500" lvl="5" marL="2743200" rtl="0">
              <a:spcBef>
                <a:spcPts val="1600"/>
              </a:spcBef>
              <a:spcAft>
                <a:spcPts val="0"/>
              </a:spcAft>
              <a:buSzPts val="1400"/>
              <a:buFont typeface="Inter"/>
              <a:buChar char="■"/>
              <a:defRPr>
                <a:latin typeface="Inter"/>
                <a:ea typeface="Inter"/>
                <a:cs typeface="Inter"/>
                <a:sym typeface="Inter"/>
              </a:defRPr>
            </a:lvl6pPr>
            <a:lvl7pPr indent="-317500" lvl="6" marL="3200400" rtl="0">
              <a:spcBef>
                <a:spcPts val="1600"/>
              </a:spcBef>
              <a:spcAft>
                <a:spcPts val="0"/>
              </a:spcAft>
              <a:buSzPts val="1400"/>
              <a:buFont typeface="Inter"/>
              <a:buChar char="●"/>
              <a:defRPr>
                <a:latin typeface="Inter"/>
                <a:ea typeface="Inter"/>
                <a:cs typeface="Inter"/>
                <a:sym typeface="Inter"/>
              </a:defRPr>
            </a:lvl7pPr>
            <a:lvl8pPr indent="-317500" lvl="7" marL="3657600" rtl="0">
              <a:spcBef>
                <a:spcPts val="1600"/>
              </a:spcBef>
              <a:spcAft>
                <a:spcPts val="0"/>
              </a:spcAft>
              <a:buSzPts val="1400"/>
              <a:buFont typeface="Inter"/>
              <a:buChar char="○"/>
              <a:defRPr>
                <a:latin typeface="Inter"/>
                <a:ea typeface="Inter"/>
                <a:cs typeface="Inter"/>
                <a:sym typeface="Inter"/>
              </a:defRPr>
            </a:lvl8pPr>
            <a:lvl9pPr indent="-317500" lvl="8" marL="4114800" rtl="0">
              <a:spcBef>
                <a:spcPts val="1600"/>
              </a:spcBef>
              <a:spcAft>
                <a:spcPts val="1600"/>
              </a:spcAft>
              <a:buSzPts val="1400"/>
              <a:buFont typeface="Inter"/>
              <a:buChar char="■"/>
              <a:defRPr>
                <a:latin typeface="Inter"/>
                <a:ea typeface="Inter"/>
                <a:cs typeface="Inter"/>
                <a:sym typeface="Inter"/>
              </a:defRPr>
            </a:lvl9pPr>
          </a:lstStyle>
          <a:p/>
        </p:txBody>
      </p:sp>
      <p:sp>
        <p:nvSpPr>
          <p:cNvPr id="2036" name="Google Shape;2036;p351"/>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2037" name="Google Shape;2037;p351"/>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rtl="0"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3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38" name="Shape 2038"/>
        <p:cNvGrpSpPr/>
        <p:nvPr/>
      </p:nvGrpSpPr>
      <p:grpSpPr>
        <a:xfrm>
          <a:off x="0" y="0"/>
          <a:ext cx="0" cy="0"/>
          <a:chOff x="0" y="0"/>
          <a:chExt cx="0" cy="0"/>
        </a:xfrm>
      </p:grpSpPr>
      <p:sp>
        <p:nvSpPr>
          <p:cNvPr id="2039" name="Google Shape;2039;p352"/>
          <p:cNvSpPr txBox="1"/>
          <p:nvPr>
            <p:ph type="title"/>
          </p:nvPr>
        </p:nvSpPr>
        <p:spPr>
          <a:xfrm>
            <a:off x="1073700" y="673625"/>
            <a:ext cx="6900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40" name="Google Shape;2040;p352"/>
          <p:cNvSpPr txBox="1"/>
          <p:nvPr>
            <p:ph idx="1" type="body"/>
          </p:nvPr>
        </p:nvSpPr>
        <p:spPr>
          <a:xfrm>
            <a:off x="9975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
        <p:nvSpPr>
          <p:cNvPr id="2041" name="Google Shape;2041;p352"/>
          <p:cNvSpPr txBox="1"/>
          <p:nvPr>
            <p:ph idx="2" type="body"/>
          </p:nvPr>
        </p:nvSpPr>
        <p:spPr>
          <a:xfrm>
            <a:off x="5061000" y="1457275"/>
            <a:ext cx="3999900" cy="3416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Inter"/>
              <a:buChar char="●"/>
              <a:defRPr sz="1400">
                <a:latin typeface="Inter"/>
                <a:ea typeface="Inter"/>
                <a:cs typeface="Inter"/>
                <a:sym typeface="Inter"/>
              </a:defRPr>
            </a:lvl1pPr>
            <a:lvl2pPr indent="-304800" lvl="1" marL="914400" rtl="0">
              <a:spcBef>
                <a:spcPts val="1600"/>
              </a:spcBef>
              <a:spcAft>
                <a:spcPts val="0"/>
              </a:spcAft>
              <a:buSzPts val="1200"/>
              <a:buFont typeface="Inter"/>
              <a:buChar char="○"/>
              <a:defRPr sz="1200">
                <a:latin typeface="Inter"/>
                <a:ea typeface="Inter"/>
                <a:cs typeface="Inter"/>
                <a:sym typeface="Inter"/>
              </a:defRPr>
            </a:lvl2pPr>
            <a:lvl3pPr indent="-304800" lvl="2" marL="1371600" rtl="0">
              <a:spcBef>
                <a:spcPts val="1600"/>
              </a:spcBef>
              <a:spcAft>
                <a:spcPts val="0"/>
              </a:spcAft>
              <a:buSzPts val="1200"/>
              <a:buFont typeface="Inter"/>
              <a:buChar char="■"/>
              <a:defRPr sz="1200">
                <a:latin typeface="Inter"/>
                <a:ea typeface="Inter"/>
                <a:cs typeface="Inter"/>
                <a:sym typeface="Inter"/>
              </a:defRPr>
            </a:lvl3pPr>
            <a:lvl4pPr indent="-304800" lvl="3" marL="1828800" rtl="0">
              <a:spcBef>
                <a:spcPts val="1600"/>
              </a:spcBef>
              <a:spcAft>
                <a:spcPts val="0"/>
              </a:spcAft>
              <a:buSzPts val="1200"/>
              <a:buFont typeface="Inter"/>
              <a:buChar char="●"/>
              <a:defRPr sz="1200">
                <a:latin typeface="Inter"/>
                <a:ea typeface="Inter"/>
                <a:cs typeface="Inter"/>
                <a:sym typeface="Inter"/>
              </a:defRPr>
            </a:lvl4pPr>
            <a:lvl5pPr indent="-304800" lvl="4" marL="2286000" rtl="0">
              <a:spcBef>
                <a:spcPts val="1600"/>
              </a:spcBef>
              <a:spcAft>
                <a:spcPts val="0"/>
              </a:spcAft>
              <a:buSzPts val="1200"/>
              <a:buFont typeface="Inter"/>
              <a:buChar char="○"/>
              <a:defRPr sz="1200">
                <a:latin typeface="Inter"/>
                <a:ea typeface="Inter"/>
                <a:cs typeface="Inter"/>
                <a:sym typeface="Inter"/>
              </a:defRPr>
            </a:lvl5pPr>
            <a:lvl6pPr indent="-304800" lvl="5" marL="2743200" rtl="0">
              <a:spcBef>
                <a:spcPts val="1600"/>
              </a:spcBef>
              <a:spcAft>
                <a:spcPts val="0"/>
              </a:spcAft>
              <a:buSzPts val="1200"/>
              <a:buFont typeface="Inter"/>
              <a:buChar char="■"/>
              <a:defRPr sz="1200">
                <a:latin typeface="Inter"/>
                <a:ea typeface="Inter"/>
                <a:cs typeface="Inter"/>
                <a:sym typeface="Inter"/>
              </a:defRPr>
            </a:lvl6pPr>
            <a:lvl7pPr indent="-304800" lvl="6" marL="3200400" rtl="0">
              <a:spcBef>
                <a:spcPts val="1600"/>
              </a:spcBef>
              <a:spcAft>
                <a:spcPts val="0"/>
              </a:spcAft>
              <a:buSzPts val="1200"/>
              <a:buFont typeface="Inter"/>
              <a:buChar char="●"/>
              <a:defRPr sz="1200">
                <a:latin typeface="Inter"/>
                <a:ea typeface="Inter"/>
                <a:cs typeface="Inter"/>
                <a:sym typeface="Inter"/>
              </a:defRPr>
            </a:lvl7pPr>
            <a:lvl8pPr indent="-304800" lvl="7" marL="3657600" rtl="0">
              <a:spcBef>
                <a:spcPts val="1600"/>
              </a:spcBef>
              <a:spcAft>
                <a:spcPts val="0"/>
              </a:spcAft>
              <a:buSzPts val="1200"/>
              <a:buFont typeface="Inter"/>
              <a:buChar char="○"/>
              <a:defRPr sz="1200">
                <a:latin typeface="Inter"/>
                <a:ea typeface="Inter"/>
                <a:cs typeface="Inter"/>
                <a:sym typeface="Inter"/>
              </a:defRPr>
            </a:lvl8pPr>
            <a:lvl9pPr indent="-304800" lvl="8" marL="4114800" rtl="0">
              <a:spcBef>
                <a:spcPts val="1600"/>
              </a:spcBef>
              <a:spcAft>
                <a:spcPts val="1600"/>
              </a:spcAft>
              <a:buSzPts val="1200"/>
              <a:buFont typeface="Inter"/>
              <a:buChar char="■"/>
              <a:defRPr sz="1200">
                <a:latin typeface="Inter"/>
                <a:ea typeface="Inter"/>
                <a:cs typeface="Inter"/>
                <a:sym typeface="Inter"/>
              </a:defRPr>
            </a:lvl9pPr>
          </a:lstStyle>
          <a:p/>
        </p:txBody>
      </p:sp>
    </p:spTree>
  </p:cSld>
  <p:clrMapOvr>
    <a:masterClrMapping/>
  </p:clrMapOvr>
</p:sldLayout>
</file>

<file path=ppt/slideLayouts/slideLayout3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type="titleOnly">
  <p:cSld name="TITLE_ONLY">
    <p:spTree>
      <p:nvGrpSpPr>
        <p:cNvPr id="2042" name="Shape 2042"/>
        <p:cNvGrpSpPr/>
        <p:nvPr/>
      </p:nvGrpSpPr>
      <p:grpSpPr>
        <a:xfrm>
          <a:off x="0" y="0"/>
          <a:ext cx="0" cy="0"/>
          <a:chOff x="0" y="0"/>
          <a:chExt cx="0" cy="0"/>
        </a:xfrm>
      </p:grpSpPr>
      <p:sp>
        <p:nvSpPr>
          <p:cNvPr id="2043" name="Google Shape;2043;p353"/>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4" name="Google Shape;2044;p353"/>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45" name="Google Shape;2045;p353"/>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046" name="Google Shape;2046;p353"/>
          <p:cNvSpPr/>
          <p:nvPr/>
        </p:nvSpPr>
        <p:spPr>
          <a:xfrm>
            <a:off x="7053393" y="-133650"/>
            <a:ext cx="1379632" cy="1551125"/>
          </a:xfrm>
          <a:prstGeom prst="rect">
            <a:avLst/>
          </a:prstGeom>
          <a:noFill/>
          <a:ln>
            <a:noFill/>
          </a:ln>
        </p:spPr>
      </p:sp>
    </p:spTree>
  </p:cSld>
  <p:clrMapOvr>
    <a:masterClrMapping/>
  </p:clrMapOvr>
</p:sldLayout>
</file>

<file path=ppt/slideLayouts/slideLayout3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047" name="Shape 2047"/>
        <p:cNvGrpSpPr/>
        <p:nvPr/>
      </p:nvGrpSpPr>
      <p:grpSpPr>
        <a:xfrm>
          <a:off x="0" y="0"/>
          <a:ext cx="0" cy="0"/>
          <a:chOff x="0" y="0"/>
          <a:chExt cx="0" cy="0"/>
        </a:xfrm>
      </p:grpSpPr>
      <p:sp>
        <p:nvSpPr>
          <p:cNvPr id="2048" name="Google Shape;2048;p354"/>
          <p:cNvSpPr/>
          <p:nvPr/>
        </p:nvSpPr>
        <p:spPr>
          <a:xfrm>
            <a:off x="76346" y="3340705"/>
            <a:ext cx="1754299" cy="1754299"/>
          </a:xfrm>
          <a:prstGeom prst="rect">
            <a:avLst/>
          </a:prstGeom>
          <a:noFill/>
          <a:ln>
            <a:noFill/>
          </a:ln>
        </p:spPr>
      </p:sp>
      <p:sp>
        <p:nvSpPr>
          <p:cNvPr id="2049" name="Google Shape;2049;p354"/>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0" name="Google Shape;2050;p354"/>
          <p:cNvSpPr txBox="1"/>
          <p:nvPr>
            <p:ph type="title"/>
          </p:nvPr>
        </p:nvSpPr>
        <p:spPr>
          <a:xfrm>
            <a:off x="845100" y="784200"/>
            <a:ext cx="77121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2051" name="Google Shape;2051;p354"/>
          <p:cNvSpPr txBox="1"/>
          <p:nvPr>
            <p:ph idx="1" type="body"/>
          </p:nvPr>
        </p:nvSpPr>
        <p:spPr>
          <a:xfrm>
            <a:off x="845100" y="1618200"/>
            <a:ext cx="487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Tree>
  </p:cSld>
  <p:clrMapOvr>
    <a:masterClrMapping/>
  </p:clrMapOvr>
</p:sldLayout>
</file>

<file path=ppt/slideLayouts/slideLayout3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052" name="Shape 2052"/>
        <p:cNvGrpSpPr/>
        <p:nvPr/>
      </p:nvGrpSpPr>
      <p:grpSpPr>
        <a:xfrm>
          <a:off x="0" y="0"/>
          <a:ext cx="0" cy="0"/>
          <a:chOff x="0" y="0"/>
          <a:chExt cx="0" cy="0"/>
        </a:xfrm>
      </p:grpSpPr>
      <p:sp>
        <p:nvSpPr>
          <p:cNvPr id="2053" name="Google Shape;2053;p355"/>
          <p:cNvSpPr/>
          <p:nvPr/>
        </p:nvSpPr>
        <p:spPr>
          <a:xfrm flipH="1">
            <a:off x="-1" y="2643925"/>
            <a:ext cx="2074001" cy="2499575"/>
          </a:xfrm>
          <a:prstGeom prst="rect">
            <a:avLst/>
          </a:prstGeom>
          <a:noFill/>
          <a:ln>
            <a:noFill/>
          </a:ln>
        </p:spPr>
      </p:sp>
      <p:sp>
        <p:nvSpPr>
          <p:cNvPr id="2054" name="Google Shape;2054;p355"/>
          <p:cNvSpPr txBox="1"/>
          <p:nvPr>
            <p:ph type="title"/>
          </p:nvPr>
        </p:nvSpPr>
        <p:spPr>
          <a:xfrm>
            <a:off x="1023650" y="450150"/>
            <a:ext cx="56979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1EBCA0"/>
              </a:buClr>
              <a:buSzPts val="4800"/>
              <a:buFont typeface="Poppins"/>
              <a:buNone/>
              <a:defRPr b="1" sz="4800">
                <a:solidFill>
                  <a:srgbClr val="1EBCA0"/>
                </a:solidFill>
                <a:latin typeface="Poppins"/>
                <a:ea typeface="Poppins"/>
                <a:cs typeface="Poppins"/>
                <a:sym typeface="Poppins"/>
              </a:defRPr>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3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055" name="Shape 2055"/>
        <p:cNvGrpSpPr/>
        <p:nvPr/>
      </p:nvGrpSpPr>
      <p:grpSpPr>
        <a:xfrm>
          <a:off x="0" y="0"/>
          <a:ext cx="0" cy="0"/>
          <a:chOff x="0" y="0"/>
          <a:chExt cx="0" cy="0"/>
        </a:xfrm>
      </p:grpSpPr>
      <p:sp>
        <p:nvSpPr>
          <p:cNvPr id="2056" name="Google Shape;2056;p356"/>
          <p:cNvSpPr/>
          <p:nvPr/>
        </p:nvSpPr>
        <p:spPr>
          <a:xfrm>
            <a:off x="4572000" y="-125"/>
            <a:ext cx="4572000" cy="5143500"/>
          </a:xfrm>
          <a:prstGeom prst="rect">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7" name="Google Shape;2057;p356"/>
          <p:cNvSpPr txBox="1"/>
          <p:nvPr>
            <p:ph type="title"/>
          </p:nvPr>
        </p:nvSpPr>
        <p:spPr>
          <a:xfrm>
            <a:off x="1027500" y="1309375"/>
            <a:ext cx="3386700" cy="14823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2058" name="Google Shape;2058;p356"/>
          <p:cNvSpPr txBox="1"/>
          <p:nvPr>
            <p:ph idx="1" type="subTitle"/>
          </p:nvPr>
        </p:nvSpPr>
        <p:spPr>
          <a:xfrm>
            <a:off x="1027500" y="2879275"/>
            <a:ext cx="3386700" cy="1235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Font typeface="Inter"/>
              <a:buNone/>
              <a:defRPr sz="2100">
                <a:latin typeface="Inter"/>
                <a:ea typeface="Inter"/>
                <a:cs typeface="Inter"/>
                <a:sym typeface="Inter"/>
              </a:defRPr>
            </a:lvl1pPr>
            <a:lvl2pPr lvl="1" rtl="0" algn="ctr">
              <a:lnSpc>
                <a:spcPct val="100000"/>
              </a:lnSpc>
              <a:spcBef>
                <a:spcPts val="0"/>
              </a:spcBef>
              <a:spcAft>
                <a:spcPts val="0"/>
              </a:spcAft>
              <a:buSzPts val="2100"/>
              <a:buFont typeface="Inter"/>
              <a:buNone/>
              <a:defRPr sz="2100">
                <a:latin typeface="Inter"/>
                <a:ea typeface="Inter"/>
                <a:cs typeface="Inter"/>
                <a:sym typeface="Inter"/>
              </a:defRPr>
            </a:lvl2pPr>
            <a:lvl3pPr lvl="2" rtl="0" algn="ctr">
              <a:lnSpc>
                <a:spcPct val="100000"/>
              </a:lnSpc>
              <a:spcBef>
                <a:spcPts val="0"/>
              </a:spcBef>
              <a:spcAft>
                <a:spcPts val="0"/>
              </a:spcAft>
              <a:buSzPts val="2100"/>
              <a:buFont typeface="Inter"/>
              <a:buNone/>
              <a:defRPr sz="2100">
                <a:latin typeface="Inter"/>
                <a:ea typeface="Inter"/>
                <a:cs typeface="Inter"/>
                <a:sym typeface="Inter"/>
              </a:defRPr>
            </a:lvl3pPr>
            <a:lvl4pPr lvl="3" rtl="0" algn="ctr">
              <a:lnSpc>
                <a:spcPct val="100000"/>
              </a:lnSpc>
              <a:spcBef>
                <a:spcPts val="0"/>
              </a:spcBef>
              <a:spcAft>
                <a:spcPts val="0"/>
              </a:spcAft>
              <a:buSzPts val="2100"/>
              <a:buFont typeface="Inter"/>
              <a:buNone/>
              <a:defRPr sz="2100">
                <a:latin typeface="Inter"/>
                <a:ea typeface="Inter"/>
                <a:cs typeface="Inter"/>
                <a:sym typeface="Inter"/>
              </a:defRPr>
            </a:lvl4pPr>
            <a:lvl5pPr lvl="4" rtl="0" algn="ctr">
              <a:lnSpc>
                <a:spcPct val="100000"/>
              </a:lnSpc>
              <a:spcBef>
                <a:spcPts val="0"/>
              </a:spcBef>
              <a:spcAft>
                <a:spcPts val="0"/>
              </a:spcAft>
              <a:buSzPts val="2100"/>
              <a:buFont typeface="Inter"/>
              <a:buNone/>
              <a:defRPr sz="2100">
                <a:latin typeface="Inter"/>
                <a:ea typeface="Inter"/>
                <a:cs typeface="Inter"/>
                <a:sym typeface="Inter"/>
              </a:defRPr>
            </a:lvl5pPr>
            <a:lvl6pPr lvl="5" rtl="0" algn="ctr">
              <a:lnSpc>
                <a:spcPct val="100000"/>
              </a:lnSpc>
              <a:spcBef>
                <a:spcPts val="0"/>
              </a:spcBef>
              <a:spcAft>
                <a:spcPts val="0"/>
              </a:spcAft>
              <a:buSzPts val="2100"/>
              <a:buFont typeface="Inter"/>
              <a:buNone/>
              <a:defRPr sz="2100">
                <a:latin typeface="Inter"/>
                <a:ea typeface="Inter"/>
                <a:cs typeface="Inter"/>
                <a:sym typeface="Inter"/>
              </a:defRPr>
            </a:lvl6pPr>
            <a:lvl7pPr lvl="6" rtl="0" algn="ctr">
              <a:lnSpc>
                <a:spcPct val="100000"/>
              </a:lnSpc>
              <a:spcBef>
                <a:spcPts val="0"/>
              </a:spcBef>
              <a:spcAft>
                <a:spcPts val="0"/>
              </a:spcAft>
              <a:buSzPts val="2100"/>
              <a:buFont typeface="Inter"/>
              <a:buNone/>
              <a:defRPr sz="2100">
                <a:latin typeface="Inter"/>
                <a:ea typeface="Inter"/>
                <a:cs typeface="Inter"/>
                <a:sym typeface="Inter"/>
              </a:defRPr>
            </a:lvl7pPr>
            <a:lvl8pPr lvl="7" rtl="0" algn="ctr">
              <a:lnSpc>
                <a:spcPct val="100000"/>
              </a:lnSpc>
              <a:spcBef>
                <a:spcPts val="0"/>
              </a:spcBef>
              <a:spcAft>
                <a:spcPts val="0"/>
              </a:spcAft>
              <a:buSzPts val="2100"/>
              <a:buFont typeface="Inter"/>
              <a:buNone/>
              <a:defRPr sz="2100">
                <a:latin typeface="Inter"/>
                <a:ea typeface="Inter"/>
                <a:cs typeface="Inter"/>
                <a:sym typeface="Inter"/>
              </a:defRPr>
            </a:lvl8pPr>
            <a:lvl9pPr lvl="8" rtl="0" algn="ctr">
              <a:lnSpc>
                <a:spcPct val="100000"/>
              </a:lnSpc>
              <a:spcBef>
                <a:spcPts val="0"/>
              </a:spcBef>
              <a:spcAft>
                <a:spcPts val="0"/>
              </a:spcAft>
              <a:buSzPts val="2100"/>
              <a:buFont typeface="Inter"/>
              <a:buNone/>
              <a:defRPr sz="2100">
                <a:latin typeface="Inter"/>
                <a:ea typeface="Inter"/>
                <a:cs typeface="Inter"/>
                <a:sym typeface="Inter"/>
              </a:defRPr>
            </a:lvl9pPr>
          </a:lstStyle>
          <a:p/>
        </p:txBody>
      </p:sp>
      <p:sp>
        <p:nvSpPr>
          <p:cNvPr id="2059" name="Google Shape;2059;p356"/>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Tree>
  </p:cSld>
  <p:clrMapOvr>
    <a:masterClrMapping/>
  </p:clrMapOvr>
</p:sldLayout>
</file>

<file path=ppt/slideLayouts/slideLayout3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060" name="Shape 2060"/>
        <p:cNvGrpSpPr/>
        <p:nvPr/>
      </p:nvGrpSpPr>
      <p:grpSpPr>
        <a:xfrm>
          <a:off x="0" y="0"/>
          <a:ext cx="0" cy="0"/>
          <a:chOff x="0" y="0"/>
          <a:chExt cx="0" cy="0"/>
        </a:xfrm>
      </p:grpSpPr>
      <p:sp>
        <p:nvSpPr>
          <p:cNvPr id="2061" name="Google Shape;2061;p357"/>
          <p:cNvSpPr txBox="1"/>
          <p:nvPr>
            <p:ph idx="1" type="body"/>
          </p:nvPr>
        </p:nvSpPr>
        <p:spPr>
          <a:xfrm>
            <a:off x="425920" y="3011375"/>
            <a:ext cx="4107600" cy="14232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2062" name="Google Shape;2062;p357"/>
          <p:cNvSpPr/>
          <p:nvPr/>
        </p:nvSpPr>
        <p:spPr>
          <a:xfrm>
            <a:off x="3176020" y="792224"/>
            <a:ext cx="2379700" cy="2023525"/>
          </a:xfrm>
          <a:prstGeom prst="rect">
            <a:avLst/>
          </a:prstGeom>
          <a:noFill/>
          <a:ln>
            <a:noFill/>
          </a:ln>
        </p:spPr>
      </p:sp>
      <p:sp>
        <p:nvSpPr>
          <p:cNvPr id="2063" name="Google Shape;2063;p357"/>
          <p:cNvSpPr/>
          <p:nvPr>
            <p:ph idx="2" type="pic"/>
          </p:nvPr>
        </p:nvSpPr>
        <p:spPr>
          <a:xfrm>
            <a:off x="4586645" y="792224"/>
            <a:ext cx="3111600" cy="3111600"/>
          </a:xfrm>
          <a:prstGeom prst="ellipse">
            <a:avLst/>
          </a:prstGeom>
          <a:noFill/>
          <a:ln>
            <a:noFill/>
          </a:ln>
        </p:spPr>
      </p:sp>
      <p:sp>
        <p:nvSpPr>
          <p:cNvPr id="2064" name="Google Shape;2064;p357"/>
          <p:cNvSpPr/>
          <p:nvPr/>
        </p:nvSpPr>
        <p:spPr>
          <a:xfrm>
            <a:off x="6662395" y="2939074"/>
            <a:ext cx="2071725" cy="888550"/>
          </a:xfrm>
          <a:prstGeom prst="rect">
            <a:avLst/>
          </a:prstGeom>
          <a:noFill/>
          <a:ln>
            <a:noFill/>
          </a:ln>
        </p:spPr>
      </p:sp>
    </p:spTree>
  </p:cSld>
  <p:clrMapOvr>
    <a:masterClrMapping/>
  </p:clrMapOvr>
</p:sldLayout>
</file>

<file path=ppt/slideLayouts/slideLayout3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065" name="Shape 2065"/>
        <p:cNvGrpSpPr/>
        <p:nvPr/>
      </p:nvGrpSpPr>
      <p:grpSpPr>
        <a:xfrm>
          <a:off x="0" y="0"/>
          <a:ext cx="0" cy="0"/>
          <a:chOff x="0" y="0"/>
          <a:chExt cx="0" cy="0"/>
        </a:xfrm>
      </p:grpSpPr>
    </p:spTree>
  </p:cSld>
  <p:clrMapOvr>
    <a:masterClrMapping/>
  </p:clrMapOvr>
</p:sldLayout>
</file>

<file path=ppt/slideLayouts/slideLayout3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nectivity creates opportunity">
  <p:cSld name="BLANK_1">
    <p:spTree>
      <p:nvGrpSpPr>
        <p:cNvPr id="2066" name="Shape 2066"/>
        <p:cNvGrpSpPr/>
        <p:nvPr/>
      </p:nvGrpSpPr>
      <p:grpSpPr>
        <a:xfrm>
          <a:off x="0" y="0"/>
          <a:ext cx="0" cy="0"/>
          <a:chOff x="0" y="0"/>
          <a:chExt cx="0" cy="0"/>
        </a:xfrm>
      </p:grpSpPr>
      <p:sp>
        <p:nvSpPr>
          <p:cNvPr id="2067" name="Google Shape;2067;p359"/>
          <p:cNvSpPr txBox="1"/>
          <p:nvPr/>
        </p:nvSpPr>
        <p:spPr>
          <a:xfrm>
            <a:off x="311700" y="1313000"/>
            <a:ext cx="8520600" cy="112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4000">
                <a:solidFill>
                  <a:srgbClr val="414247"/>
                </a:solidFill>
                <a:latin typeface="Poppins"/>
                <a:ea typeface="Poppins"/>
                <a:cs typeface="Poppins"/>
                <a:sym typeface="Poppins"/>
              </a:rPr>
              <a:t>Connectivity </a:t>
            </a:r>
            <a:endParaRPr b="1" sz="4000">
              <a:solidFill>
                <a:srgbClr val="414247"/>
              </a:solidFill>
              <a:latin typeface="Poppins"/>
              <a:ea typeface="Poppins"/>
              <a:cs typeface="Poppins"/>
              <a:sym typeface="Poppins"/>
            </a:endParaRPr>
          </a:p>
          <a:p>
            <a:pPr indent="0" lvl="0" marL="0" rtl="0" algn="l">
              <a:spcBef>
                <a:spcPts val="0"/>
              </a:spcBef>
              <a:spcAft>
                <a:spcPts val="0"/>
              </a:spcAft>
              <a:buNone/>
            </a:pPr>
            <a:r>
              <a:rPr b="1" lang="en" sz="4000">
                <a:solidFill>
                  <a:srgbClr val="414247"/>
                </a:solidFill>
                <a:latin typeface="Poppins"/>
                <a:ea typeface="Poppins"/>
                <a:cs typeface="Poppins"/>
                <a:sym typeface="Poppins"/>
              </a:rPr>
              <a:t>creates opportunity. </a:t>
            </a:r>
            <a:endParaRPr b="1" sz="4000">
              <a:solidFill>
                <a:srgbClr val="414247"/>
              </a:solidFill>
              <a:latin typeface="Poppins"/>
              <a:ea typeface="Poppins"/>
              <a:cs typeface="Poppins"/>
              <a:sym typeface="Poppins"/>
            </a:endParaRPr>
          </a:p>
        </p:txBody>
      </p:sp>
      <p:sp>
        <p:nvSpPr>
          <p:cNvPr id="2068" name="Google Shape;2068;p359"/>
          <p:cNvSpPr txBox="1"/>
          <p:nvPr/>
        </p:nvSpPr>
        <p:spPr>
          <a:xfrm>
            <a:off x="193028" y="2689580"/>
            <a:ext cx="1392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Careers</a:t>
            </a:r>
            <a:endParaRPr sz="2200">
              <a:latin typeface="Inter"/>
              <a:ea typeface="Inter"/>
              <a:cs typeface="Inter"/>
              <a:sym typeface="Inter"/>
            </a:endParaRPr>
          </a:p>
        </p:txBody>
      </p:sp>
      <p:sp>
        <p:nvSpPr>
          <p:cNvPr id="2069" name="Google Shape;2069;p359"/>
          <p:cNvSpPr txBox="1"/>
          <p:nvPr/>
        </p:nvSpPr>
        <p:spPr>
          <a:xfrm>
            <a:off x="2070393" y="2689580"/>
            <a:ext cx="10194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Skills</a:t>
            </a:r>
            <a:endParaRPr sz="2200">
              <a:latin typeface="Inter"/>
              <a:ea typeface="Inter"/>
              <a:cs typeface="Inter"/>
              <a:sym typeface="Inter"/>
            </a:endParaRPr>
          </a:p>
        </p:txBody>
      </p:sp>
      <p:sp>
        <p:nvSpPr>
          <p:cNvPr id="2070" name="Google Shape;2070;p359"/>
          <p:cNvSpPr txBox="1"/>
          <p:nvPr/>
        </p:nvSpPr>
        <p:spPr>
          <a:xfrm>
            <a:off x="3422158" y="2689580"/>
            <a:ext cx="18462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Innovation</a:t>
            </a:r>
            <a:endParaRPr sz="2200">
              <a:latin typeface="Inter"/>
              <a:ea typeface="Inter"/>
              <a:cs typeface="Inter"/>
              <a:sym typeface="Inter"/>
            </a:endParaRPr>
          </a:p>
        </p:txBody>
      </p:sp>
      <p:sp>
        <p:nvSpPr>
          <p:cNvPr id="2071" name="Google Shape;2071;p359"/>
          <p:cNvSpPr txBox="1"/>
          <p:nvPr/>
        </p:nvSpPr>
        <p:spPr>
          <a:xfrm>
            <a:off x="5524528" y="2674280"/>
            <a:ext cx="1977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Inclusion</a:t>
            </a:r>
            <a:endParaRPr sz="2200">
              <a:latin typeface="Inter"/>
              <a:ea typeface="Inter"/>
              <a:cs typeface="Inter"/>
              <a:sym typeface="Inter"/>
            </a:endParaRPr>
          </a:p>
        </p:txBody>
      </p:sp>
      <p:sp>
        <p:nvSpPr>
          <p:cNvPr id="2072" name="Google Shape;2072;p359"/>
          <p:cNvSpPr/>
          <p:nvPr/>
        </p:nvSpPr>
        <p:spPr>
          <a:xfrm rot="5400000">
            <a:off x="16438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3" name="Google Shape;2073;p359"/>
          <p:cNvSpPr/>
          <p:nvPr/>
        </p:nvSpPr>
        <p:spPr>
          <a:xfrm rot="5400000">
            <a:off x="3160053"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4" name="Google Shape;2074;p359"/>
          <p:cNvSpPr/>
          <p:nvPr/>
        </p:nvSpPr>
        <p:spPr>
          <a:xfrm rot="5400000">
            <a:off x="53381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5" name="Google Shape;2075;p359"/>
          <p:cNvSpPr/>
          <p:nvPr/>
        </p:nvSpPr>
        <p:spPr>
          <a:xfrm>
            <a:off x="7464448" y="12"/>
            <a:ext cx="1679550" cy="1331524"/>
          </a:xfrm>
          <a:prstGeom prst="rect">
            <a:avLst/>
          </a:prstGeom>
          <a:noFill/>
          <a:ln>
            <a:noFill/>
          </a:ln>
        </p:spPr>
      </p:sp>
      <p:sp>
        <p:nvSpPr>
          <p:cNvPr id="2076" name="Google Shape;2076;p359"/>
          <p:cNvSpPr/>
          <p:nvPr/>
        </p:nvSpPr>
        <p:spPr>
          <a:xfrm>
            <a:off x="-12187" y="3846550"/>
            <a:ext cx="2040375" cy="1685850"/>
          </a:xfrm>
          <a:prstGeom prst="rect">
            <a:avLst/>
          </a:prstGeom>
          <a:noFill/>
          <a:ln>
            <a:noFill/>
          </a:ln>
        </p:spPr>
      </p:sp>
    </p:spTree>
  </p:cSld>
  <p:clrMapOvr>
    <a:masterClrMapping/>
  </p:clrMapOvr>
</p:sldLayout>
</file>

<file path=ppt/slideLayouts/slideLayout3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p:cSld name="CUSTOM_15">
    <p:spTree>
      <p:nvGrpSpPr>
        <p:cNvPr id="2077" name="Shape 2077"/>
        <p:cNvGrpSpPr/>
        <p:nvPr/>
      </p:nvGrpSpPr>
      <p:grpSpPr>
        <a:xfrm>
          <a:off x="0" y="0"/>
          <a:ext cx="0" cy="0"/>
          <a:chOff x="0" y="0"/>
          <a:chExt cx="0" cy="0"/>
        </a:xfrm>
      </p:grpSpPr>
      <p:sp>
        <p:nvSpPr>
          <p:cNvPr id="2078" name="Google Shape;2078;p360"/>
          <p:cNvSpPr/>
          <p:nvPr/>
        </p:nvSpPr>
        <p:spPr>
          <a:xfrm>
            <a:off x="8275320" y="4279392"/>
            <a:ext cx="685800" cy="685800"/>
          </a:xfrm>
          <a:prstGeom prst="rect">
            <a:avLst/>
          </a:prstGeom>
          <a:noFill/>
          <a:ln>
            <a:noFill/>
          </a:ln>
        </p:spPr>
      </p:sp>
    </p:spTree>
  </p:cSld>
  <p:clrMapOvr>
    <a:masterClrMapping/>
  </p:clrMapOvr>
</p:sldLayout>
</file>

<file path=ppt/slideLayouts/slideLayout3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2079" name="Shape 2079"/>
        <p:cNvGrpSpPr/>
        <p:nvPr/>
      </p:nvGrpSpPr>
      <p:grpSpPr>
        <a:xfrm>
          <a:off x="0" y="0"/>
          <a:ext cx="0" cy="0"/>
          <a:chOff x="0" y="0"/>
          <a:chExt cx="0" cy="0"/>
        </a:xfrm>
      </p:grpSpPr>
      <p:sp>
        <p:nvSpPr>
          <p:cNvPr id="2080" name="Google Shape;2080;p36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81" name="Google Shape;2081;p36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082" name="Google Shape;2082;p36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1">
  <p:cSld name="TITLE_AND_BODY_2_1">
    <p:spTree>
      <p:nvGrpSpPr>
        <p:cNvPr id="2083" name="Shape 2083"/>
        <p:cNvGrpSpPr/>
        <p:nvPr/>
      </p:nvGrpSpPr>
      <p:grpSpPr>
        <a:xfrm>
          <a:off x="0" y="0"/>
          <a:ext cx="0" cy="0"/>
          <a:chOff x="0" y="0"/>
          <a:chExt cx="0" cy="0"/>
        </a:xfrm>
      </p:grpSpPr>
      <p:pic>
        <p:nvPicPr>
          <p:cNvPr id="2084" name="Google Shape;2084;p362"/>
          <p:cNvPicPr preferRelativeResize="0"/>
          <p:nvPr/>
        </p:nvPicPr>
        <p:blipFill rotWithShape="1">
          <a:blip r:embed="rId2">
            <a:alphaModFix amt="52000"/>
          </a:blip>
          <a:srcRect b="6059" l="0" r="3938" t="0"/>
          <a:stretch/>
        </p:blipFill>
        <p:spPr>
          <a:xfrm>
            <a:off x="-310450" y="-300825"/>
            <a:ext cx="9454449" cy="5444324"/>
          </a:xfrm>
          <a:prstGeom prst="rect">
            <a:avLst/>
          </a:prstGeom>
          <a:noFill/>
          <a:ln>
            <a:noFill/>
          </a:ln>
        </p:spPr>
      </p:pic>
      <p:sp>
        <p:nvSpPr>
          <p:cNvPr id="2085" name="Google Shape;2085;p36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86" name="Google Shape;2086;p36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087" name="Google Shape;2087;p36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7">
    <p:spTree>
      <p:nvGrpSpPr>
        <p:cNvPr id="2088" name="Shape 2088"/>
        <p:cNvGrpSpPr/>
        <p:nvPr/>
      </p:nvGrpSpPr>
      <p:grpSpPr>
        <a:xfrm>
          <a:off x="0" y="0"/>
          <a:ext cx="0" cy="0"/>
          <a:chOff x="0" y="0"/>
          <a:chExt cx="0" cy="0"/>
        </a:xfrm>
      </p:grpSpPr>
      <p:pic>
        <p:nvPicPr>
          <p:cNvPr id="2089" name="Google Shape;2089;p363"/>
          <p:cNvPicPr preferRelativeResize="0"/>
          <p:nvPr/>
        </p:nvPicPr>
        <p:blipFill>
          <a:blip r:embed="rId2">
            <a:alphaModFix/>
          </a:blip>
          <a:stretch>
            <a:fillRect/>
          </a:stretch>
        </p:blipFill>
        <p:spPr>
          <a:xfrm>
            <a:off x="-317432" y="-319384"/>
            <a:ext cx="10026752" cy="5904425"/>
          </a:xfrm>
          <a:prstGeom prst="rect">
            <a:avLst/>
          </a:prstGeom>
          <a:noFill/>
          <a:ln>
            <a:noFill/>
          </a:ln>
        </p:spPr>
      </p:pic>
      <p:sp>
        <p:nvSpPr>
          <p:cNvPr id="2090" name="Google Shape;2090;p363"/>
          <p:cNvSpPr/>
          <p:nvPr/>
        </p:nvSpPr>
        <p:spPr>
          <a:xfrm>
            <a:off x="8275320" y="4279392"/>
            <a:ext cx="685800" cy="685800"/>
          </a:xfrm>
          <a:prstGeom prst="rect">
            <a:avLst/>
          </a:prstGeom>
          <a:noFill/>
          <a:ln>
            <a:noFill/>
          </a:ln>
        </p:spPr>
      </p:sp>
      <p:pic>
        <p:nvPicPr>
          <p:cNvPr id="2091" name="Google Shape;2091;p363"/>
          <p:cNvPicPr preferRelativeResize="0"/>
          <p:nvPr/>
        </p:nvPicPr>
        <p:blipFill rotWithShape="1">
          <a:blip r:embed="rId3">
            <a:alphaModFix/>
          </a:blip>
          <a:srcRect b="7842" l="7468" r="7468" t="10975"/>
          <a:stretch/>
        </p:blipFill>
        <p:spPr>
          <a:xfrm>
            <a:off x="0" y="0"/>
            <a:ext cx="9144003" cy="5143501"/>
          </a:xfrm>
          <a:prstGeom prst="rect">
            <a:avLst/>
          </a:prstGeom>
          <a:noFill/>
          <a:ln>
            <a:noFill/>
          </a:ln>
        </p:spPr>
      </p:pic>
      <p:pic>
        <p:nvPicPr>
          <p:cNvPr id="2092" name="Google Shape;2092;p363"/>
          <p:cNvPicPr preferRelativeResize="0"/>
          <p:nvPr/>
        </p:nvPicPr>
        <p:blipFill rotWithShape="1">
          <a:blip r:embed="rId4">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3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1">
  <p:cSld name="CUSTOM_17_1">
    <p:spTree>
      <p:nvGrpSpPr>
        <p:cNvPr id="2093" name="Shape 2093"/>
        <p:cNvGrpSpPr/>
        <p:nvPr/>
      </p:nvGrpSpPr>
      <p:grpSpPr>
        <a:xfrm>
          <a:off x="0" y="0"/>
          <a:ext cx="0" cy="0"/>
          <a:chOff x="0" y="0"/>
          <a:chExt cx="0" cy="0"/>
        </a:xfrm>
      </p:grpSpPr>
      <p:pic>
        <p:nvPicPr>
          <p:cNvPr id="2094" name="Google Shape;2094;p364"/>
          <p:cNvPicPr preferRelativeResize="0"/>
          <p:nvPr/>
        </p:nvPicPr>
        <p:blipFill>
          <a:blip r:embed="rId2">
            <a:alphaModFix/>
          </a:blip>
          <a:stretch>
            <a:fillRect/>
          </a:stretch>
        </p:blipFill>
        <p:spPr>
          <a:xfrm>
            <a:off x="-317432" y="-319384"/>
            <a:ext cx="10026752" cy="5904425"/>
          </a:xfrm>
          <a:prstGeom prst="rect">
            <a:avLst/>
          </a:prstGeom>
          <a:noFill/>
          <a:ln>
            <a:noFill/>
          </a:ln>
        </p:spPr>
      </p:pic>
      <p:sp>
        <p:nvSpPr>
          <p:cNvPr id="2095" name="Google Shape;2095;p364"/>
          <p:cNvSpPr/>
          <p:nvPr/>
        </p:nvSpPr>
        <p:spPr>
          <a:xfrm>
            <a:off x="8275320" y="4279392"/>
            <a:ext cx="685800" cy="685800"/>
          </a:xfrm>
          <a:prstGeom prst="rect">
            <a:avLst/>
          </a:prstGeom>
          <a:noFill/>
          <a:ln>
            <a:noFill/>
          </a:ln>
        </p:spPr>
      </p:sp>
      <p:pic>
        <p:nvPicPr>
          <p:cNvPr id="2096" name="Google Shape;2096;p364"/>
          <p:cNvPicPr preferRelativeResize="0"/>
          <p:nvPr/>
        </p:nvPicPr>
        <p:blipFill rotWithShape="1">
          <a:blip r:embed="rId3">
            <a:alphaModFix/>
          </a:blip>
          <a:srcRect b="7842" l="7468" r="7468" t="10975"/>
          <a:stretch/>
        </p:blipFill>
        <p:spPr>
          <a:xfrm>
            <a:off x="0" y="0"/>
            <a:ext cx="9144003" cy="5143501"/>
          </a:xfrm>
          <a:prstGeom prst="rect">
            <a:avLst/>
          </a:prstGeom>
          <a:noFill/>
          <a:ln>
            <a:noFill/>
          </a:ln>
        </p:spPr>
      </p:pic>
    </p:spTree>
  </p:cSld>
  <p:clrMapOvr>
    <a:masterClrMapping/>
  </p:clrMapOvr>
</p:sldLayout>
</file>

<file path=ppt/slideLayouts/slideLayout3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3">
    <p:spTree>
      <p:nvGrpSpPr>
        <p:cNvPr id="2097" name="Shape 2097"/>
        <p:cNvGrpSpPr/>
        <p:nvPr/>
      </p:nvGrpSpPr>
      <p:grpSpPr>
        <a:xfrm>
          <a:off x="0" y="0"/>
          <a:ext cx="0" cy="0"/>
          <a:chOff x="0" y="0"/>
          <a:chExt cx="0" cy="0"/>
        </a:xfrm>
      </p:grpSpPr>
      <p:sp>
        <p:nvSpPr>
          <p:cNvPr id="2098" name="Google Shape;2098;p36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99" name="Google Shape;2099;p36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100" name="Google Shape;2100;p36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
    <p:spTree>
      <p:nvGrpSpPr>
        <p:cNvPr id="2101" name="Shape 2101"/>
        <p:cNvGrpSpPr/>
        <p:nvPr/>
      </p:nvGrpSpPr>
      <p:grpSpPr>
        <a:xfrm>
          <a:off x="0" y="0"/>
          <a:ext cx="0" cy="0"/>
          <a:chOff x="0" y="0"/>
          <a:chExt cx="0" cy="0"/>
        </a:xfrm>
      </p:grpSpPr>
      <p:pic>
        <p:nvPicPr>
          <p:cNvPr id="2102" name="Google Shape;2102;p366"/>
          <p:cNvPicPr preferRelativeResize="0"/>
          <p:nvPr/>
        </p:nvPicPr>
        <p:blipFill>
          <a:blip r:embed="rId2">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p:cSld name="CUSTOM_2_2_2">
    <p:spTree>
      <p:nvGrpSpPr>
        <p:cNvPr id="2103" name="Shape 2103"/>
        <p:cNvGrpSpPr/>
        <p:nvPr/>
      </p:nvGrpSpPr>
      <p:grpSpPr>
        <a:xfrm>
          <a:off x="0" y="0"/>
          <a:ext cx="0" cy="0"/>
          <a:chOff x="0" y="0"/>
          <a:chExt cx="0" cy="0"/>
        </a:xfrm>
      </p:grpSpPr>
      <p:sp>
        <p:nvSpPr>
          <p:cNvPr id="2104" name="Google Shape;2104;p367"/>
          <p:cNvSpPr/>
          <p:nvPr/>
        </p:nvSpPr>
        <p:spPr>
          <a:xfrm>
            <a:off x="1" y="0"/>
            <a:ext cx="5971026" cy="5143500"/>
          </a:xfrm>
          <a:prstGeom prst="rect">
            <a:avLst/>
          </a:prstGeom>
          <a:noFill/>
          <a:ln>
            <a:noFill/>
          </a:ln>
        </p:spPr>
      </p:sp>
      <p:sp>
        <p:nvSpPr>
          <p:cNvPr id="2105" name="Google Shape;2105;p367"/>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dk2"/>
              </a:buClr>
              <a:buSzPts val="3000"/>
              <a:buFont typeface="Poppins"/>
              <a:buNone/>
              <a:defRPr b="1" sz="3000">
                <a:solidFill>
                  <a:schemeClr val="dk2"/>
                </a:solidFill>
                <a:latin typeface="Poppins"/>
                <a:ea typeface="Poppins"/>
                <a:cs typeface="Poppins"/>
                <a:sym typeface="Poppins"/>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p:txBody>
      </p:sp>
      <p:sp>
        <p:nvSpPr>
          <p:cNvPr id="2106" name="Google Shape;2106;p367"/>
          <p:cNvSpPr txBox="1"/>
          <p:nvPr>
            <p:ph idx="2" type="title"/>
          </p:nvPr>
        </p:nvSpPr>
        <p:spPr>
          <a:xfrm>
            <a:off x="5729775" y="1657175"/>
            <a:ext cx="2958300" cy="28767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008564"/>
              </a:buClr>
              <a:buSzPts val="2000"/>
              <a:buFont typeface="Inter"/>
              <a:buNone/>
              <a:defRPr sz="2000">
                <a:solidFill>
                  <a:srgbClr val="008564"/>
                </a:solidFill>
                <a:latin typeface="Inter"/>
                <a:ea typeface="Inter"/>
                <a:cs typeface="Inter"/>
                <a:sym typeface="Inter"/>
              </a:defRPr>
            </a:lvl1pPr>
            <a:lvl2pPr lvl="1"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2pPr>
            <a:lvl3pPr lvl="2"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3pPr>
            <a:lvl4pPr lvl="3"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4pPr>
            <a:lvl5pPr lvl="4"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5pPr>
            <a:lvl6pPr lvl="5"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6pPr>
            <a:lvl7pPr lvl="6"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7pPr>
            <a:lvl8pPr lvl="7"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8pPr>
            <a:lvl9pPr lvl="8" rtl="0">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9pPr>
          </a:lstStyle>
          <a:p/>
        </p:txBody>
      </p:sp>
      <p:pic>
        <p:nvPicPr>
          <p:cNvPr id="2107" name="Google Shape;2107;p367"/>
          <p:cNvPicPr preferRelativeResize="0"/>
          <p:nvPr/>
        </p:nvPicPr>
        <p:blipFill>
          <a:blip r:embed="rId2">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p:cSld name="CUSTOM_2_2_2_1">
    <p:spTree>
      <p:nvGrpSpPr>
        <p:cNvPr id="2108" name="Shape 2108"/>
        <p:cNvGrpSpPr/>
        <p:nvPr/>
      </p:nvGrpSpPr>
      <p:grpSpPr>
        <a:xfrm>
          <a:off x="0" y="0"/>
          <a:ext cx="0" cy="0"/>
          <a:chOff x="0" y="0"/>
          <a:chExt cx="0" cy="0"/>
        </a:xfrm>
      </p:grpSpPr>
      <p:pic>
        <p:nvPicPr>
          <p:cNvPr id="2109" name="Google Shape;2109;p368"/>
          <p:cNvPicPr preferRelativeResize="0"/>
          <p:nvPr/>
        </p:nvPicPr>
        <p:blipFill rotWithShape="1">
          <a:blip r:embed="rId2">
            <a:alphaModFix/>
          </a:blip>
          <a:srcRect b="0" l="11190" r="0" t="0"/>
          <a:stretch/>
        </p:blipFill>
        <p:spPr>
          <a:xfrm>
            <a:off x="0" y="0"/>
            <a:ext cx="6047227" cy="5143500"/>
          </a:xfrm>
          <a:prstGeom prst="rect">
            <a:avLst/>
          </a:prstGeom>
          <a:noFill/>
          <a:ln>
            <a:noFill/>
          </a:ln>
        </p:spPr>
      </p:pic>
      <p:sp>
        <p:nvSpPr>
          <p:cNvPr id="2110" name="Google Shape;2110;p368"/>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3000"/>
              <a:buFont typeface="Poppins"/>
              <a:buNone/>
              <a:defRPr b="1" sz="3000">
                <a:solidFill>
                  <a:schemeClr val="lt1"/>
                </a:solidFill>
                <a:latin typeface="Poppins"/>
                <a:ea typeface="Poppins"/>
                <a:cs typeface="Poppins"/>
                <a:sym typeface="Poppins"/>
              </a:defRPr>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p:txBody>
      </p:sp>
      <p:pic>
        <p:nvPicPr>
          <p:cNvPr id="2111" name="Google Shape;2111;p368"/>
          <p:cNvPicPr preferRelativeResize="0"/>
          <p:nvPr/>
        </p:nvPicPr>
        <p:blipFill>
          <a:blip r:embed="rId3">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p:cSld name="CUSTOM_2_2_2_1_1">
    <p:spTree>
      <p:nvGrpSpPr>
        <p:cNvPr id="2112" name="Shape 2112"/>
        <p:cNvGrpSpPr/>
        <p:nvPr/>
      </p:nvGrpSpPr>
      <p:grpSpPr>
        <a:xfrm>
          <a:off x="0" y="0"/>
          <a:ext cx="0" cy="0"/>
          <a:chOff x="0" y="0"/>
          <a:chExt cx="0" cy="0"/>
        </a:xfrm>
      </p:grpSpPr>
      <p:sp>
        <p:nvSpPr>
          <p:cNvPr id="2113" name="Google Shape;2113;p369"/>
          <p:cNvSpPr/>
          <p:nvPr/>
        </p:nvSpPr>
        <p:spPr>
          <a:xfrm>
            <a:off x="0" y="0"/>
            <a:ext cx="5742403" cy="5143500"/>
          </a:xfrm>
          <a:prstGeom prst="rect">
            <a:avLst/>
          </a:prstGeom>
          <a:noFill/>
          <a:ln>
            <a:noFill/>
          </a:ln>
        </p:spPr>
      </p:sp>
      <p:pic>
        <p:nvPicPr>
          <p:cNvPr id="2114" name="Google Shape;2114;p369"/>
          <p:cNvPicPr preferRelativeResize="0"/>
          <p:nvPr/>
        </p:nvPicPr>
        <p:blipFill>
          <a:blip r:embed="rId2">
            <a:alphaModFix/>
          </a:blip>
          <a:stretch>
            <a:fillRect/>
          </a:stretch>
        </p:blipFill>
        <p:spPr>
          <a:xfrm>
            <a:off x="8275320" y="4279392"/>
            <a:ext cx="685800" cy="685800"/>
          </a:xfrm>
          <a:prstGeom prst="rect">
            <a:avLst/>
          </a:prstGeom>
          <a:noFill/>
          <a:ln>
            <a:noFill/>
          </a:ln>
        </p:spPr>
      </p:pic>
      <p:sp>
        <p:nvSpPr>
          <p:cNvPr id="2115" name="Google Shape;2115;p369"/>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5E81E5"/>
              </a:buClr>
              <a:buSzPts val="3000"/>
              <a:buFont typeface="Poppins"/>
              <a:buNone/>
              <a:defRPr b="1" sz="3000">
                <a:solidFill>
                  <a:srgbClr val="5E81E5"/>
                </a:solidFill>
                <a:latin typeface="Poppins"/>
                <a:ea typeface="Poppins"/>
                <a:cs typeface="Poppins"/>
                <a:sym typeface="Poppins"/>
              </a:defRPr>
            </a:lvl1pPr>
            <a:lvl2pPr lvl="1" rtl="0">
              <a:spcBef>
                <a:spcPts val="0"/>
              </a:spcBef>
              <a:spcAft>
                <a:spcPts val="0"/>
              </a:spcAft>
              <a:buClr>
                <a:srgbClr val="5E81E5"/>
              </a:buClr>
              <a:buSzPts val="3000"/>
              <a:buNone/>
              <a:defRPr sz="3000">
                <a:solidFill>
                  <a:srgbClr val="5E81E5"/>
                </a:solidFill>
              </a:defRPr>
            </a:lvl2pPr>
            <a:lvl3pPr lvl="2" rtl="0">
              <a:spcBef>
                <a:spcPts val="0"/>
              </a:spcBef>
              <a:spcAft>
                <a:spcPts val="0"/>
              </a:spcAft>
              <a:buClr>
                <a:srgbClr val="5E81E5"/>
              </a:buClr>
              <a:buSzPts val="3000"/>
              <a:buNone/>
              <a:defRPr sz="3000">
                <a:solidFill>
                  <a:srgbClr val="5E81E5"/>
                </a:solidFill>
              </a:defRPr>
            </a:lvl3pPr>
            <a:lvl4pPr lvl="3" rtl="0">
              <a:spcBef>
                <a:spcPts val="0"/>
              </a:spcBef>
              <a:spcAft>
                <a:spcPts val="0"/>
              </a:spcAft>
              <a:buClr>
                <a:srgbClr val="5E81E5"/>
              </a:buClr>
              <a:buSzPts val="3000"/>
              <a:buNone/>
              <a:defRPr sz="3000">
                <a:solidFill>
                  <a:srgbClr val="5E81E5"/>
                </a:solidFill>
              </a:defRPr>
            </a:lvl4pPr>
            <a:lvl5pPr lvl="4" rtl="0">
              <a:spcBef>
                <a:spcPts val="0"/>
              </a:spcBef>
              <a:spcAft>
                <a:spcPts val="0"/>
              </a:spcAft>
              <a:buClr>
                <a:srgbClr val="5E81E5"/>
              </a:buClr>
              <a:buSzPts val="3000"/>
              <a:buNone/>
              <a:defRPr sz="3000">
                <a:solidFill>
                  <a:srgbClr val="5E81E5"/>
                </a:solidFill>
              </a:defRPr>
            </a:lvl5pPr>
            <a:lvl6pPr lvl="5" rtl="0">
              <a:spcBef>
                <a:spcPts val="0"/>
              </a:spcBef>
              <a:spcAft>
                <a:spcPts val="0"/>
              </a:spcAft>
              <a:buClr>
                <a:srgbClr val="5E81E5"/>
              </a:buClr>
              <a:buSzPts val="3000"/>
              <a:buNone/>
              <a:defRPr sz="3000">
                <a:solidFill>
                  <a:srgbClr val="5E81E5"/>
                </a:solidFill>
              </a:defRPr>
            </a:lvl6pPr>
            <a:lvl7pPr lvl="6" rtl="0">
              <a:spcBef>
                <a:spcPts val="0"/>
              </a:spcBef>
              <a:spcAft>
                <a:spcPts val="0"/>
              </a:spcAft>
              <a:buClr>
                <a:srgbClr val="5E81E5"/>
              </a:buClr>
              <a:buSzPts val="3000"/>
              <a:buNone/>
              <a:defRPr sz="3000">
                <a:solidFill>
                  <a:srgbClr val="5E81E5"/>
                </a:solidFill>
              </a:defRPr>
            </a:lvl7pPr>
            <a:lvl8pPr lvl="7" rtl="0">
              <a:spcBef>
                <a:spcPts val="0"/>
              </a:spcBef>
              <a:spcAft>
                <a:spcPts val="0"/>
              </a:spcAft>
              <a:buClr>
                <a:srgbClr val="5E81E5"/>
              </a:buClr>
              <a:buSzPts val="3000"/>
              <a:buNone/>
              <a:defRPr sz="3000">
                <a:solidFill>
                  <a:srgbClr val="5E81E5"/>
                </a:solidFill>
              </a:defRPr>
            </a:lvl8pPr>
            <a:lvl9pPr lvl="8" rtl="0">
              <a:spcBef>
                <a:spcPts val="0"/>
              </a:spcBef>
              <a:spcAft>
                <a:spcPts val="0"/>
              </a:spcAft>
              <a:buClr>
                <a:srgbClr val="5E81E5"/>
              </a:buClr>
              <a:buSzPts val="3000"/>
              <a:buNone/>
              <a:defRPr sz="3000">
                <a:solidFill>
                  <a:srgbClr val="5E81E5"/>
                </a:solidFill>
              </a:defRPr>
            </a:lvl9pPr>
          </a:lstStyle>
          <a:p/>
        </p:txBody>
      </p:sp>
    </p:spTree>
  </p:cSld>
  <p:clrMapOvr>
    <a:masterClrMapping/>
  </p:clrMapOvr>
</p:sldLayout>
</file>

<file path=ppt/slideLayouts/slideLayout3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1">
  <p:cSld name="CUSTOM_2_2_2_1_1_1">
    <p:spTree>
      <p:nvGrpSpPr>
        <p:cNvPr id="2116" name="Shape 2116"/>
        <p:cNvGrpSpPr/>
        <p:nvPr/>
      </p:nvGrpSpPr>
      <p:grpSpPr>
        <a:xfrm>
          <a:off x="0" y="0"/>
          <a:ext cx="0" cy="0"/>
          <a:chOff x="0" y="0"/>
          <a:chExt cx="0" cy="0"/>
        </a:xfrm>
      </p:grpSpPr>
      <p:sp>
        <p:nvSpPr>
          <p:cNvPr id="2117" name="Google Shape;2117;p370"/>
          <p:cNvSpPr/>
          <p:nvPr/>
        </p:nvSpPr>
        <p:spPr>
          <a:xfrm>
            <a:off x="2" y="0"/>
            <a:ext cx="5942825" cy="5143500"/>
          </a:xfrm>
          <a:prstGeom prst="rect">
            <a:avLst/>
          </a:prstGeom>
          <a:noFill/>
          <a:ln>
            <a:noFill/>
          </a:ln>
        </p:spPr>
      </p:sp>
      <p:pic>
        <p:nvPicPr>
          <p:cNvPr id="2118" name="Google Shape;2118;p370"/>
          <p:cNvPicPr preferRelativeResize="0"/>
          <p:nvPr/>
        </p:nvPicPr>
        <p:blipFill>
          <a:blip r:embed="rId2">
            <a:alphaModFix/>
          </a:blip>
          <a:stretch>
            <a:fillRect/>
          </a:stretch>
        </p:blipFill>
        <p:spPr>
          <a:xfrm>
            <a:off x="8275320" y="4279392"/>
            <a:ext cx="685800" cy="685800"/>
          </a:xfrm>
          <a:prstGeom prst="rect">
            <a:avLst/>
          </a:prstGeom>
          <a:noFill/>
          <a:ln>
            <a:noFill/>
          </a:ln>
        </p:spPr>
      </p:pic>
      <p:sp>
        <p:nvSpPr>
          <p:cNvPr id="2119" name="Google Shape;2119;p370"/>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rtl="0">
              <a:spcBef>
                <a:spcPts val="0"/>
              </a:spcBef>
              <a:spcAft>
                <a:spcPts val="0"/>
              </a:spcAft>
              <a:buClr>
                <a:srgbClr val="DF5D4E"/>
              </a:buClr>
              <a:buSzPts val="3000"/>
              <a:buFont typeface="Poppins"/>
              <a:buNone/>
              <a:defRPr b="1" sz="3000">
                <a:solidFill>
                  <a:srgbClr val="DF5D4E"/>
                </a:solidFill>
                <a:latin typeface="Poppins"/>
                <a:ea typeface="Poppins"/>
                <a:cs typeface="Poppins"/>
                <a:sym typeface="Poppins"/>
              </a:defRPr>
            </a:lvl1pPr>
            <a:lvl2pPr lvl="1" rtl="0">
              <a:spcBef>
                <a:spcPts val="0"/>
              </a:spcBef>
              <a:spcAft>
                <a:spcPts val="0"/>
              </a:spcAft>
              <a:buClr>
                <a:srgbClr val="DF5D4E"/>
              </a:buClr>
              <a:buSzPts val="3000"/>
              <a:buNone/>
              <a:defRPr sz="3000">
                <a:solidFill>
                  <a:srgbClr val="DF5D4E"/>
                </a:solidFill>
              </a:defRPr>
            </a:lvl2pPr>
            <a:lvl3pPr lvl="2" rtl="0">
              <a:spcBef>
                <a:spcPts val="0"/>
              </a:spcBef>
              <a:spcAft>
                <a:spcPts val="0"/>
              </a:spcAft>
              <a:buClr>
                <a:srgbClr val="DF5D4E"/>
              </a:buClr>
              <a:buSzPts val="3000"/>
              <a:buNone/>
              <a:defRPr sz="3000">
                <a:solidFill>
                  <a:srgbClr val="DF5D4E"/>
                </a:solidFill>
              </a:defRPr>
            </a:lvl3pPr>
            <a:lvl4pPr lvl="3" rtl="0">
              <a:spcBef>
                <a:spcPts val="0"/>
              </a:spcBef>
              <a:spcAft>
                <a:spcPts val="0"/>
              </a:spcAft>
              <a:buClr>
                <a:srgbClr val="DF5D4E"/>
              </a:buClr>
              <a:buSzPts val="3000"/>
              <a:buNone/>
              <a:defRPr sz="3000">
                <a:solidFill>
                  <a:srgbClr val="DF5D4E"/>
                </a:solidFill>
              </a:defRPr>
            </a:lvl4pPr>
            <a:lvl5pPr lvl="4" rtl="0">
              <a:spcBef>
                <a:spcPts val="0"/>
              </a:spcBef>
              <a:spcAft>
                <a:spcPts val="0"/>
              </a:spcAft>
              <a:buClr>
                <a:srgbClr val="DF5D4E"/>
              </a:buClr>
              <a:buSzPts val="3000"/>
              <a:buNone/>
              <a:defRPr sz="3000">
                <a:solidFill>
                  <a:srgbClr val="DF5D4E"/>
                </a:solidFill>
              </a:defRPr>
            </a:lvl5pPr>
            <a:lvl6pPr lvl="5" rtl="0">
              <a:spcBef>
                <a:spcPts val="0"/>
              </a:spcBef>
              <a:spcAft>
                <a:spcPts val="0"/>
              </a:spcAft>
              <a:buClr>
                <a:srgbClr val="DF5D4E"/>
              </a:buClr>
              <a:buSzPts val="3000"/>
              <a:buNone/>
              <a:defRPr sz="3000">
                <a:solidFill>
                  <a:srgbClr val="DF5D4E"/>
                </a:solidFill>
              </a:defRPr>
            </a:lvl6pPr>
            <a:lvl7pPr lvl="6" rtl="0">
              <a:spcBef>
                <a:spcPts val="0"/>
              </a:spcBef>
              <a:spcAft>
                <a:spcPts val="0"/>
              </a:spcAft>
              <a:buClr>
                <a:srgbClr val="DF5D4E"/>
              </a:buClr>
              <a:buSzPts val="3000"/>
              <a:buNone/>
              <a:defRPr sz="3000">
                <a:solidFill>
                  <a:srgbClr val="DF5D4E"/>
                </a:solidFill>
              </a:defRPr>
            </a:lvl7pPr>
            <a:lvl8pPr lvl="7" rtl="0">
              <a:spcBef>
                <a:spcPts val="0"/>
              </a:spcBef>
              <a:spcAft>
                <a:spcPts val="0"/>
              </a:spcAft>
              <a:buClr>
                <a:srgbClr val="DF5D4E"/>
              </a:buClr>
              <a:buSzPts val="3000"/>
              <a:buNone/>
              <a:defRPr sz="3000">
                <a:solidFill>
                  <a:srgbClr val="DF5D4E"/>
                </a:solidFill>
              </a:defRPr>
            </a:lvl8pPr>
            <a:lvl9pPr lvl="8" rtl="0">
              <a:spcBef>
                <a:spcPts val="0"/>
              </a:spcBef>
              <a:spcAft>
                <a:spcPts val="0"/>
              </a:spcAft>
              <a:buClr>
                <a:srgbClr val="DF5D4E"/>
              </a:buClr>
              <a:buSzPts val="3000"/>
              <a:buNone/>
              <a:defRPr sz="3000">
                <a:solidFill>
                  <a:srgbClr val="DF5D4E"/>
                </a:solidFill>
              </a:defRPr>
            </a:lvl9pPr>
          </a:lstStyle>
          <a:p/>
        </p:txBody>
      </p:sp>
    </p:spTree>
  </p:cSld>
  <p:clrMapOvr>
    <a:masterClrMapping/>
  </p:clrMapOvr>
</p:sldLayout>
</file>

<file path=ppt/slideLayouts/slideLayout3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p:cSld name="CUSTOM_2_2_1">
    <p:spTree>
      <p:nvGrpSpPr>
        <p:cNvPr id="2120" name="Shape 2120"/>
        <p:cNvGrpSpPr/>
        <p:nvPr/>
      </p:nvGrpSpPr>
      <p:grpSpPr>
        <a:xfrm>
          <a:off x="0" y="0"/>
          <a:ext cx="0" cy="0"/>
          <a:chOff x="0" y="0"/>
          <a:chExt cx="0" cy="0"/>
        </a:xfrm>
      </p:grpSpPr>
      <p:pic>
        <p:nvPicPr>
          <p:cNvPr id="2121" name="Google Shape;2121;p371"/>
          <p:cNvPicPr preferRelativeResize="0"/>
          <p:nvPr/>
        </p:nvPicPr>
        <p:blipFill rotWithShape="1">
          <a:blip r:embed="rId2">
            <a:alphaModFix amt="40000"/>
          </a:blip>
          <a:srcRect b="6838" l="0" r="4825" t="0"/>
          <a:stretch/>
        </p:blipFill>
        <p:spPr>
          <a:xfrm>
            <a:off x="-310425" y="-306150"/>
            <a:ext cx="9454423" cy="5449649"/>
          </a:xfrm>
          <a:prstGeom prst="rect">
            <a:avLst/>
          </a:prstGeom>
          <a:noFill/>
          <a:ln>
            <a:noFill/>
          </a:ln>
        </p:spPr>
      </p:pic>
    </p:spTree>
  </p:cSld>
  <p:clrMapOvr>
    <a:masterClrMapping/>
  </p:clrMapOvr>
</p:sldLayout>
</file>

<file path=ppt/slideLayouts/slideLayout3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2">
  <p:cSld name="CUSTOM_2_2_1_2">
    <p:spTree>
      <p:nvGrpSpPr>
        <p:cNvPr id="2122" name="Shape 2122"/>
        <p:cNvGrpSpPr/>
        <p:nvPr/>
      </p:nvGrpSpPr>
      <p:grpSpPr>
        <a:xfrm>
          <a:off x="0" y="0"/>
          <a:ext cx="0" cy="0"/>
          <a:chOff x="0" y="0"/>
          <a:chExt cx="0" cy="0"/>
        </a:xfrm>
      </p:grpSpPr>
      <p:pic>
        <p:nvPicPr>
          <p:cNvPr id="2123" name="Google Shape;2123;p372"/>
          <p:cNvPicPr preferRelativeResize="0"/>
          <p:nvPr/>
        </p:nvPicPr>
        <p:blipFill rotWithShape="1">
          <a:blip r:embed="rId2">
            <a:alphaModFix amt="40000"/>
          </a:blip>
          <a:srcRect b="6838" l="0" r="4825" t="0"/>
          <a:stretch/>
        </p:blipFill>
        <p:spPr>
          <a:xfrm>
            <a:off x="-310425" y="-306150"/>
            <a:ext cx="9454423" cy="5449649"/>
          </a:xfrm>
          <a:prstGeom prst="rect">
            <a:avLst/>
          </a:prstGeom>
          <a:noFill/>
          <a:ln>
            <a:noFill/>
          </a:ln>
        </p:spPr>
      </p:pic>
      <p:pic>
        <p:nvPicPr>
          <p:cNvPr id="2124" name="Google Shape;2124;p372"/>
          <p:cNvPicPr preferRelativeResize="0"/>
          <p:nvPr/>
        </p:nvPicPr>
        <p:blipFill>
          <a:blip r:embed="rId3">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p:cSld name="CUSTOM_2_2_1_1">
    <p:bg>
      <p:bgPr>
        <a:solidFill>
          <a:schemeClr val="lt1"/>
        </a:solidFill>
      </p:bgPr>
    </p:bg>
    <p:spTree>
      <p:nvGrpSpPr>
        <p:cNvPr id="2125" name="Shape 2125"/>
        <p:cNvGrpSpPr/>
        <p:nvPr/>
      </p:nvGrpSpPr>
      <p:grpSpPr>
        <a:xfrm>
          <a:off x="0" y="0"/>
          <a:ext cx="0" cy="0"/>
          <a:chOff x="0" y="0"/>
          <a:chExt cx="0" cy="0"/>
        </a:xfrm>
      </p:grpSpPr>
      <p:pic>
        <p:nvPicPr>
          <p:cNvPr id="2126" name="Google Shape;2126;p373"/>
          <p:cNvPicPr preferRelativeResize="0"/>
          <p:nvPr/>
        </p:nvPicPr>
        <p:blipFill rotWithShape="1">
          <a:blip r:embed="rId2">
            <a:alphaModFix amt="58000"/>
          </a:blip>
          <a:srcRect b="0" l="4187" r="0" t="6323"/>
          <a:stretch/>
        </p:blipFill>
        <p:spPr>
          <a:xfrm>
            <a:off x="0" y="0"/>
            <a:ext cx="9455401" cy="5443501"/>
          </a:xfrm>
          <a:prstGeom prst="rect">
            <a:avLst/>
          </a:prstGeom>
          <a:noFill/>
          <a:ln>
            <a:noFill/>
          </a:ln>
        </p:spPr>
      </p:pic>
      <p:pic>
        <p:nvPicPr>
          <p:cNvPr id="2127" name="Google Shape;2127;p373"/>
          <p:cNvPicPr preferRelativeResize="0"/>
          <p:nvPr/>
        </p:nvPicPr>
        <p:blipFill>
          <a:blip r:embed="rId3">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2">
    <p:bg>
      <p:bgPr>
        <a:solidFill>
          <a:srgbClr val="D5EEFD"/>
        </a:solidFill>
      </p:bgPr>
    </p:bg>
    <p:spTree>
      <p:nvGrpSpPr>
        <p:cNvPr id="2128" name="Shape 2128"/>
        <p:cNvGrpSpPr/>
        <p:nvPr/>
      </p:nvGrpSpPr>
      <p:grpSpPr>
        <a:xfrm>
          <a:off x="0" y="0"/>
          <a:ext cx="0" cy="0"/>
          <a:chOff x="0" y="0"/>
          <a:chExt cx="0" cy="0"/>
        </a:xfrm>
      </p:grpSpPr>
      <p:sp>
        <p:nvSpPr>
          <p:cNvPr id="2129" name="Google Shape;2129;p374"/>
          <p:cNvSpPr/>
          <p:nvPr/>
        </p:nvSpPr>
        <p:spPr>
          <a:xfrm rot="-4500017">
            <a:off x="-427827" y="-1004473"/>
            <a:ext cx="5820004" cy="5601983"/>
          </a:xfrm>
          <a:prstGeom prst="roundRect">
            <a:avLst>
              <a:gd fmla="val 50000" name="adj"/>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0" name="Google Shape;2130;p374"/>
          <p:cNvSpPr/>
          <p:nvPr/>
        </p:nvSpPr>
        <p:spPr>
          <a:xfrm rot="-4500000">
            <a:off x="117351" y="-875741"/>
            <a:ext cx="5601983" cy="5601983"/>
          </a:xfrm>
          <a:prstGeom prst="ellipse">
            <a:avLst/>
          </a:prstGeom>
          <a:noFill/>
          <a:ln cap="flat" cmpd="sng" w="19050">
            <a:solidFill>
              <a:srgbClr val="6EA6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1" name="Google Shape;2131;p374"/>
          <p:cNvSpPr txBox="1"/>
          <p:nvPr>
            <p:ph type="title"/>
          </p:nvPr>
        </p:nvSpPr>
        <p:spPr>
          <a:xfrm>
            <a:off x="825126" y="1488324"/>
            <a:ext cx="4391400" cy="12330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atin typeface="Inter"/>
                <a:ea typeface="Inter"/>
                <a:cs typeface="Inter"/>
                <a:sym typeface="Inter"/>
              </a:defRPr>
            </a:lvl2pPr>
            <a:lvl3pPr lvl="2" rtl="0">
              <a:spcBef>
                <a:spcPts val="0"/>
              </a:spcBef>
              <a:spcAft>
                <a:spcPts val="0"/>
              </a:spcAft>
              <a:buSzPts val="2800"/>
              <a:buNone/>
              <a:defRPr>
                <a:latin typeface="Inter"/>
                <a:ea typeface="Inter"/>
                <a:cs typeface="Inter"/>
                <a:sym typeface="Inter"/>
              </a:defRPr>
            </a:lvl3pPr>
            <a:lvl4pPr lvl="3" rtl="0">
              <a:spcBef>
                <a:spcPts val="0"/>
              </a:spcBef>
              <a:spcAft>
                <a:spcPts val="0"/>
              </a:spcAft>
              <a:buSzPts val="2800"/>
              <a:buNone/>
              <a:defRPr>
                <a:latin typeface="Inter"/>
                <a:ea typeface="Inter"/>
                <a:cs typeface="Inter"/>
                <a:sym typeface="Inter"/>
              </a:defRPr>
            </a:lvl4pPr>
            <a:lvl5pPr lvl="4" rtl="0">
              <a:spcBef>
                <a:spcPts val="0"/>
              </a:spcBef>
              <a:spcAft>
                <a:spcPts val="0"/>
              </a:spcAft>
              <a:buSzPts val="2800"/>
              <a:buNone/>
              <a:defRPr>
                <a:latin typeface="Inter"/>
                <a:ea typeface="Inter"/>
                <a:cs typeface="Inter"/>
                <a:sym typeface="Inter"/>
              </a:defRPr>
            </a:lvl5pPr>
            <a:lvl6pPr lvl="5" rtl="0">
              <a:spcBef>
                <a:spcPts val="0"/>
              </a:spcBef>
              <a:spcAft>
                <a:spcPts val="0"/>
              </a:spcAft>
              <a:buSzPts val="2800"/>
              <a:buNone/>
              <a:defRPr>
                <a:latin typeface="Inter"/>
                <a:ea typeface="Inter"/>
                <a:cs typeface="Inter"/>
                <a:sym typeface="Inter"/>
              </a:defRPr>
            </a:lvl6pPr>
            <a:lvl7pPr lvl="6" rtl="0">
              <a:spcBef>
                <a:spcPts val="0"/>
              </a:spcBef>
              <a:spcAft>
                <a:spcPts val="0"/>
              </a:spcAft>
              <a:buSzPts val="2800"/>
              <a:buNone/>
              <a:defRPr>
                <a:latin typeface="Inter"/>
                <a:ea typeface="Inter"/>
                <a:cs typeface="Inter"/>
                <a:sym typeface="Inter"/>
              </a:defRPr>
            </a:lvl7pPr>
            <a:lvl8pPr lvl="7" rtl="0">
              <a:spcBef>
                <a:spcPts val="0"/>
              </a:spcBef>
              <a:spcAft>
                <a:spcPts val="0"/>
              </a:spcAft>
              <a:buSzPts val="2800"/>
              <a:buNone/>
              <a:defRPr>
                <a:latin typeface="Inter"/>
                <a:ea typeface="Inter"/>
                <a:cs typeface="Inter"/>
                <a:sym typeface="Inter"/>
              </a:defRPr>
            </a:lvl8pPr>
            <a:lvl9pPr lvl="8" rtl="0">
              <a:spcBef>
                <a:spcPts val="0"/>
              </a:spcBef>
              <a:spcAft>
                <a:spcPts val="0"/>
              </a:spcAft>
              <a:buSzPts val="2800"/>
              <a:buNone/>
              <a:defRPr>
                <a:latin typeface="Inter"/>
                <a:ea typeface="Inter"/>
                <a:cs typeface="Inter"/>
                <a:sym typeface="Inter"/>
              </a:defRPr>
            </a:lvl9pPr>
          </a:lstStyle>
          <a:p/>
        </p:txBody>
      </p:sp>
      <p:sp>
        <p:nvSpPr>
          <p:cNvPr id="2132" name="Google Shape;2132;p374"/>
          <p:cNvSpPr/>
          <p:nvPr/>
        </p:nvSpPr>
        <p:spPr>
          <a:xfrm>
            <a:off x="825125" y="501500"/>
            <a:ext cx="939103" cy="939100"/>
          </a:xfrm>
          <a:prstGeom prst="rect">
            <a:avLst/>
          </a:prstGeom>
          <a:noFill/>
          <a:ln>
            <a:noFill/>
          </a:ln>
        </p:spPr>
      </p:sp>
      <p:sp>
        <p:nvSpPr>
          <p:cNvPr id="2133" name="Google Shape;2133;p374"/>
          <p:cNvSpPr txBox="1"/>
          <p:nvPr>
            <p:ph idx="1" type="subTitle"/>
          </p:nvPr>
        </p:nvSpPr>
        <p:spPr>
          <a:xfrm>
            <a:off x="825125" y="2673600"/>
            <a:ext cx="4039500" cy="532800"/>
          </a:xfrm>
          <a:prstGeom prst="rect">
            <a:avLst/>
          </a:prstGeom>
        </p:spPr>
        <p:txBody>
          <a:bodyPr anchorCtr="0" anchor="t" bIns="91425" lIns="91425" spcFirstLastPara="1" rIns="91425" wrap="square" tIns="91425">
            <a:spAutoFit/>
          </a:bodyPr>
          <a:lstStyle>
            <a:lvl1pPr lvl="0" rtl="0">
              <a:spcBef>
                <a:spcPts val="0"/>
              </a:spcBef>
              <a:spcAft>
                <a:spcPts val="0"/>
              </a:spcAft>
              <a:buSzPts val="18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p:txBody>
      </p:sp>
      <p:sp>
        <p:nvSpPr>
          <p:cNvPr id="2134" name="Google Shape;2134;p374"/>
          <p:cNvSpPr/>
          <p:nvPr>
            <p:ph idx="2" type="pic"/>
          </p:nvPr>
        </p:nvSpPr>
        <p:spPr>
          <a:xfrm>
            <a:off x="1879700" y="501550"/>
            <a:ext cx="939000" cy="939000"/>
          </a:xfrm>
          <a:prstGeom prst="rect">
            <a:avLst/>
          </a:prstGeom>
          <a:noFill/>
          <a:ln>
            <a:noFill/>
          </a:ln>
        </p:spPr>
      </p:sp>
    </p:spTree>
  </p:cSld>
  <p:clrMapOvr>
    <a:masterClrMapping/>
  </p:clrMapOvr>
</p:sldLayout>
</file>

<file path=ppt/slideLayouts/slideLayout3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2">
  <p:cSld name="BLANK_2_2">
    <p:spTree>
      <p:nvGrpSpPr>
        <p:cNvPr id="2135" name="Shape 2135"/>
        <p:cNvGrpSpPr/>
        <p:nvPr/>
      </p:nvGrpSpPr>
      <p:grpSpPr>
        <a:xfrm>
          <a:off x="0" y="0"/>
          <a:ext cx="0" cy="0"/>
          <a:chOff x="0" y="0"/>
          <a:chExt cx="0" cy="0"/>
        </a:xfrm>
      </p:grpSpPr>
      <p:pic>
        <p:nvPicPr>
          <p:cNvPr id="2136" name="Google Shape;2136;p375"/>
          <p:cNvPicPr preferRelativeResize="0"/>
          <p:nvPr/>
        </p:nvPicPr>
        <p:blipFill rotWithShape="1">
          <a:blip r:embed="rId2">
            <a:alphaModFix amt="35000"/>
          </a:blip>
          <a:srcRect b="5483" l="3841" r="3368" t="5785"/>
          <a:stretch/>
        </p:blipFill>
        <p:spPr>
          <a:xfrm>
            <a:off x="0" y="0"/>
            <a:ext cx="9144003" cy="5152936"/>
          </a:xfrm>
          <a:prstGeom prst="rect">
            <a:avLst/>
          </a:prstGeom>
          <a:noFill/>
          <a:ln>
            <a:noFill/>
          </a:ln>
        </p:spPr>
      </p:pic>
      <p:pic>
        <p:nvPicPr>
          <p:cNvPr id="2137" name="Google Shape;2137;p375"/>
          <p:cNvPicPr preferRelativeResize="0"/>
          <p:nvPr/>
        </p:nvPicPr>
        <p:blipFill>
          <a:blip r:embed="rId3">
            <a:alphaModFix/>
          </a:blip>
          <a:stretch>
            <a:fillRect/>
          </a:stretch>
        </p:blipFill>
        <p:spPr>
          <a:xfrm>
            <a:off x="8348974" y="4353049"/>
            <a:ext cx="612151" cy="612151"/>
          </a:xfrm>
          <a:prstGeom prst="rect">
            <a:avLst/>
          </a:prstGeom>
          <a:noFill/>
          <a:ln>
            <a:noFill/>
          </a:ln>
        </p:spPr>
      </p:pic>
    </p:spTree>
  </p:cSld>
  <p:clrMapOvr>
    <a:masterClrMapping/>
  </p:clrMapOvr>
</p:sldLayout>
</file>

<file path=ppt/slideLayouts/slideLayout3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1 2">
  <p:cSld name="CUSTOM_12_1_2">
    <p:spTree>
      <p:nvGrpSpPr>
        <p:cNvPr id="2138" name="Shape 2138"/>
        <p:cNvGrpSpPr/>
        <p:nvPr/>
      </p:nvGrpSpPr>
      <p:grpSpPr>
        <a:xfrm>
          <a:off x="0" y="0"/>
          <a:ext cx="0" cy="0"/>
          <a:chOff x="0" y="0"/>
          <a:chExt cx="0" cy="0"/>
        </a:xfrm>
      </p:grpSpPr>
      <p:pic>
        <p:nvPicPr>
          <p:cNvPr id="2139" name="Google Shape;2139;p376"/>
          <p:cNvPicPr preferRelativeResize="0"/>
          <p:nvPr/>
        </p:nvPicPr>
        <p:blipFill rotWithShape="1">
          <a:blip r:embed="rId2">
            <a:alphaModFix amt="61000"/>
          </a:blip>
          <a:srcRect b="0" l="0" r="17566" t="0"/>
          <a:stretch/>
        </p:blipFill>
        <p:spPr>
          <a:xfrm>
            <a:off x="3743850" y="0"/>
            <a:ext cx="5400151" cy="5167274"/>
          </a:xfrm>
          <a:prstGeom prst="rect">
            <a:avLst/>
          </a:prstGeom>
          <a:noFill/>
          <a:ln>
            <a:noFill/>
          </a:ln>
        </p:spPr>
      </p:pic>
    </p:spTree>
  </p:cSld>
  <p:clrMapOvr>
    <a:masterClrMapping/>
  </p:clrMapOvr>
</p:sldLayout>
</file>

<file path=ppt/slideLayouts/slideLayout3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D1EAE6"/>
        </a:solidFill>
      </p:bgPr>
    </p:bg>
    <p:spTree>
      <p:nvGrpSpPr>
        <p:cNvPr id="2144" name="Shape 2144"/>
        <p:cNvGrpSpPr/>
        <p:nvPr/>
      </p:nvGrpSpPr>
      <p:grpSpPr>
        <a:xfrm>
          <a:off x="0" y="0"/>
          <a:ext cx="0" cy="0"/>
          <a:chOff x="0" y="0"/>
          <a:chExt cx="0" cy="0"/>
        </a:xfrm>
      </p:grpSpPr>
      <p:sp>
        <p:nvSpPr>
          <p:cNvPr id="2145" name="Google Shape;2145;p378"/>
          <p:cNvSpPr/>
          <p:nvPr/>
        </p:nvSpPr>
        <p:spPr>
          <a:xfrm rot="-4500017">
            <a:off x="-732627" y="-1004473"/>
            <a:ext cx="5820004" cy="5601983"/>
          </a:xfrm>
          <a:prstGeom prst="roundRect">
            <a:avLst>
              <a:gd fmla="val 50000" name="adj"/>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6" name="Google Shape;2146;p378"/>
          <p:cNvSpPr/>
          <p:nvPr/>
        </p:nvSpPr>
        <p:spPr>
          <a:xfrm rot="-4500000">
            <a:off x="-187449" y="-875741"/>
            <a:ext cx="5601983" cy="5601983"/>
          </a:xfrm>
          <a:prstGeom prst="ellipse">
            <a:avLst/>
          </a:prstGeom>
          <a:noFill/>
          <a:ln cap="flat" cmpd="sng" w="19050">
            <a:solidFill>
              <a:srgbClr val="1EBCA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7" name="Google Shape;2147;p378"/>
          <p:cNvSpPr txBox="1"/>
          <p:nvPr>
            <p:ph type="title"/>
          </p:nvPr>
        </p:nvSpPr>
        <p:spPr>
          <a:xfrm>
            <a:off x="520326" y="1488324"/>
            <a:ext cx="4391400" cy="12330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atin typeface="Inter"/>
                <a:ea typeface="Inter"/>
                <a:cs typeface="Inter"/>
                <a:sym typeface="Inter"/>
              </a:defRPr>
            </a:lvl2pPr>
            <a:lvl3pPr lvl="2">
              <a:spcBef>
                <a:spcPts val="0"/>
              </a:spcBef>
              <a:spcAft>
                <a:spcPts val="0"/>
              </a:spcAft>
              <a:buSzPts val="2800"/>
              <a:buNone/>
              <a:defRPr>
                <a:latin typeface="Inter"/>
                <a:ea typeface="Inter"/>
                <a:cs typeface="Inter"/>
                <a:sym typeface="Inter"/>
              </a:defRPr>
            </a:lvl3pPr>
            <a:lvl4pPr lvl="3">
              <a:spcBef>
                <a:spcPts val="0"/>
              </a:spcBef>
              <a:spcAft>
                <a:spcPts val="0"/>
              </a:spcAft>
              <a:buSzPts val="2800"/>
              <a:buNone/>
              <a:defRPr>
                <a:latin typeface="Inter"/>
                <a:ea typeface="Inter"/>
                <a:cs typeface="Inter"/>
                <a:sym typeface="Inter"/>
              </a:defRPr>
            </a:lvl4pPr>
            <a:lvl5pPr lvl="4">
              <a:spcBef>
                <a:spcPts val="0"/>
              </a:spcBef>
              <a:spcAft>
                <a:spcPts val="0"/>
              </a:spcAft>
              <a:buSzPts val="2800"/>
              <a:buNone/>
              <a:defRPr>
                <a:latin typeface="Inter"/>
                <a:ea typeface="Inter"/>
                <a:cs typeface="Inter"/>
                <a:sym typeface="Inter"/>
              </a:defRPr>
            </a:lvl5pPr>
            <a:lvl6pPr lvl="5">
              <a:spcBef>
                <a:spcPts val="0"/>
              </a:spcBef>
              <a:spcAft>
                <a:spcPts val="0"/>
              </a:spcAft>
              <a:buSzPts val="2800"/>
              <a:buNone/>
              <a:defRPr>
                <a:latin typeface="Inter"/>
                <a:ea typeface="Inter"/>
                <a:cs typeface="Inter"/>
                <a:sym typeface="Inter"/>
              </a:defRPr>
            </a:lvl6pPr>
            <a:lvl7pPr lvl="6">
              <a:spcBef>
                <a:spcPts val="0"/>
              </a:spcBef>
              <a:spcAft>
                <a:spcPts val="0"/>
              </a:spcAft>
              <a:buSzPts val="2800"/>
              <a:buNone/>
              <a:defRPr>
                <a:latin typeface="Inter"/>
                <a:ea typeface="Inter"/>
                <a:cs typeface="Inter"/>
                <a:sym typeface="Inter"/>
              </a:defRPr>
            </a:lvl7pPr>
            <a:lvl8pPr lvl="7">
              <a:spcBef>
                <a:spcPts val="0"/>
              </a:spcBef>
              <a:spcAft>
                <a:spcPts val="0"/>
              </a:spcAft>
              <a:buSzPts val="2800"/>
              <a:buNone/>
              <a:defRPr>
                <a:latin typeface="Inter"/>
                <a:ea typeface="Inter"/>
                <a:cs typeface="Inter"/>
                <a:sym typeface="Inter"/>
              </a:defRPr>
            </a:lvl8pPr>
            <a:lvl9pPr lvl="8">
              <a:spcBef>
                <a:spcPts val="0"/>
              </a:spcBef>
              <a:spcAft>
                <a:spcPts val="0"/>
              </a:spcAft>
              <a:buSzPts val="2800"/>
              <a:buNone/>
              <a:defRPr>
                <a:latin typeface="Inter"/>
                <a:ea typeface="Inter"/>
                <a:cs typeface="Inter"/>
                <a:sym typeface="Inter"/>
              </a:defRPr>
            </a:lvl9pPr>
          </a:lstStyle>
          <a:p/>
        </p:txBody>
      </p:sp>
      <p:pic>
        <p:nvPicPr>
          <p:cNvPr id="2148" name="Google Shape;2148;p378"/>
          <p:cNvPicPr preferRelativeResize="0"/>
          <p:nvPr/>
        </p:nvPicPr>
        <p:blipFill>
          <a:blip r:embed="rId2">
            <a:alphaModFix/>
          </a:blip>
          <a:stretch>
            <a:fillRect/>
          </a:stretch>
        </p:blipFill>
        <p:spPr>
          <a:xfrm>
            <a:off x="520325" y="501500"/>
            <a:ext cx="939103" cy="939100"/>
          </a:xfrm>
          <a:prstGeom prst="rect">
            <a:avLst/>
          </a:prstGeom>
          <a:noFill/>
          <a:ln>
            <a:noFill/>
          </a:ln>
        </p:spPr>
      </p:pic>
      <p:sp>
        <p:nvSpPr>
          <p:cNvPr id="2149" name="Google Shape;2149;p378"/>
          <p:cNvSpPr txBox="1"/>
          <p:nvPr>
            <p:ph idx="1" type="subTitle"/>
          </p:nvPr>
        </p:nvSpPr>
        <p:spPr>
          <a:xfrm>
            <a:off x="520325" y="2673600"/>
            <a:ext cx="4039500" cy="532800"/>
          </a:xfrm>
          <a:prstGeom prst="rect">
            <a:avLst/>
          </a:prstGeom>
        </p:spPr>
        <p:txBody>
          <a:bodyPr anchorCtr="0" anchor="t" bIns="91425" lIns="91425" spcFirstLastPara="1" rIns="91425" wrap="square" tIns="91425">
            <a:spAutoFit/>
          </a:bodyPr>
          <a:lstStyle>
            <a:lvl1pPr lvl="0">
              <a:spcBef>
                <a:spcPts val="0"/>
              </a:spcBef>
              <a:spcAft>
                <a:spcPts val="0"/>
              </a:spcAft>
              <a:buSzPts val="1800"/>
              <a:buNone/>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150" name="Google Shape;2150;p378"/>
          <p:cNvSpPr/>
          <p:nvPr>
            <p:ph idx="2" type="pic"/>
          </p:nvPr>
        </p:nvSpPr>
        <p:spPr>
          <a:xfrm>
            <a:off x="1574900" y="501550"/>
            <a:ext cx="939000" cy="939000"/>
          </a:xfrm>
          <a:prstGeom prst="rect">
            <a:avLst/>
          </a:prstGeom>
          <a:noFill/>
          <a:ln>
            <a:noFill/>
          </a:ln>
        </p:spPr>
      </p:sp>
    </p:spTree>
  </p:cSld>
  <p:clrMapOvr>
    <a:masterClrMapping/>
  </p:clrMapOvr>
</p:sldLayout>
</file>

<file path=ppt/slideLayouts/slideLayout3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p:cSld name="TITLE_1_1">
    <p:bg>
      <p:bgPr>
        <a:solidFill>
          <a:srgbClr val="D1EAE6"/>
        </a:solidFill>
      </p:bgPr>
    </p:bg>
    <p:spTree>
      <p:nvGrpSpPr>
        <p:cNvPr id="2151" name="Shape 2151"/>
        <p:cNvGrpSpPr/>
        <p:nvPr/>
      </p:nvGrpSpPr>
      <p:grpSpPr>
        <a:xfrm>
          <a:off x="0" y="0"/>
          <a:ext cx="0" cy="0"/>
          <a:chOff x="0" y="0"/>
          <a:chExt cx="0" cy="0"/>
        </a:xfrm>
      </p:grpSpPr>
      <p:sp>
        <p:nvSpPr>
          <p:cNvPr id="2152" name="Google Shape;2152;p379"/>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Font typeface="Poppins"/>
              <a:buNone/>
              <a:defRPr b="1">
                <a:latin typeface="Poppins"/>
                <a:ea typeface="Poppins"/>
                <a:cs typeface="Poppins"/>
                <a:sym typeface="Poppins"/>
              </a:defRPr>
            </a:lvl2pPr>
            <a:lvl3pPr lvl="2">
              <a:spcBef>
                <a:spcPts val="0"/>
              </a:spcBef>
              <a:spcAft>
                <a:spcPts val="0"/>
              </a:spcAft>
              <a:buSzPts val="2800"/>
              <a:buFont typeface="Poppins"/>
              <a:buNone/>
              <a:defRPr b="1">
                <a:latin typeface="Poppins"/>
                <a:ea typeface="Poppins"/>
                <a:cs typeface="Poppins"/>
                <a:sym typeface="Poppins"/>
              </a:defRPr>
            </a:lvl3pPr>
            <a:lvl4pPr lvl="3">
              <a:spcBef>
                <a:spcPts val="0"/>
              </a:spcBef>
              <a:spcAft>
                <a:spcPts val="0"/>
              </a:spcAft>
              <a:buSzPts val="2800"/>
              <a:buFont typeface="Poppins"/>
              <a:buNone/>
              <a:defRPr b="1">
                <a:latin typeface="Poppins"/>
                <a:ea typeface="Poppins"/>
                <a:cs typeface="Poppins"/>
                <a:sym typeface="Poppins"/>
              </a:defRPr>
            </a:lvl4pPr>
            <a:lvl5pPr lvl="4">
              <a:spcBef>
                <a:spcPts val="0"/>
              </a:spcBef>
              <a:spcAft>
                <a:spcPts val="0"/>
              </a:spcAft>
              <a:buSzPts val="2800"/>
              <a:buFont typeface="Poppins"/>
              <a:buNone/>
              <a:defRPr b="1">
                <a:latin typeface="Poppins"/>
                <a:ea typeface="Poppins"/>
                <a:cs typeface="Poppins"/>
                <a:sym typeface="Poppins"/>
              </a:defRPr>
            </a:lvl5pPr>
            <a:lvl6pPr lvl="5">
              <a:spcBef>
                <a:spcPts val="0"/>
              </a:spcBef>
              <a:spcAft>
                <a:spcPts val="0"/>
              </a:spcAft>
              <a:buSzPts val="2800"/>
              <a:buFont typeface="Poppins"/>
              <a:buNone/>
              <a:defRPr b="1">
                <a:latin typeface="Poppins"/>
                <a:ea typeface="Poppins"/>
                <a:cs typeface="Poppins"/>
                <a:sym typeface="Poppins"/>
              </a:defRPr>
            </a:lvl6pPr>
            <a:lvl7pPr lvl="6">
              <a:spcBef>
                <a:spcPts val="0"/>
              </a:spcBef>
              <a:spcAft>
                <a:spcPts val="0"/>
              </a:spcAft>
              <a:buSzPts val="2800"/>
              <a:buFont typeface="Poppins"/>
              <a:buNone/>
              <a:defRPr b="1">
                <a:latin typeface="Poppins"/>
                <a:ea typeface="Poppins"/>
                <a:cs typeface="Poppins"/>
                <a:sym typeface="Poppins"/>
              </a:defRPr>
            </a:lvl7pPr>
            <a:lvl8pPr lvl="7">
              <a:spcBef>
                <a:spcPts val="0"/>
              </a:spcBef>
              <a:spcAft>
                <a:spcPts val="0"/>
              </a:spcAft>
              <a:buSzPts val="2800"/>
              <a:buFont typeface="Poppins"/>
              <a:buNone/>
              <a:defRPr b="1">
                <a:latin typeface="Poppins"/>
                <a:ea typeface="Poppins"/>
                <a:cs typeface="Poppins"/>
                <a:sym typeface="Poppins"/>
              </a:defRPr>
            </a:lvl8pPr>
            <a:lvl9pPr lvl="8">
              <a:spcBef>
                <a:spcPts val="0"/>
              </a:spcBef>
              <a:spcAft>
                <a:spcPts val="0"/>
              </a:spcAft>
              <a:buSzPts val="2800"/>
              <a:buFont typeface="Poppins"/>
              <a:buNone/>
              <a:defRPr b="1">
                <a:latin typeface="Poppins"/>
                <a:ea typeface="Poppins"/>
                <a:cs typeface="Poppins"/>
                <a:sym typeface="Poppins"/>
              </a:defRPr>
            </a:lvl9pPr>
          </a:lstStyle>
          <a:p/>
        </p:txBody>
      </p:sp>
      <p:pic>
        <p:nvPicPr>
          <p:cNvPr id="2153" name="Google Shape;2153;p379"/>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2154" name="Google Shape;2154;p379"/>
          <p:cNvPicPr preferRelativeResize="0"/>
          <p:nvPr/>
        </p:nvPicPr>
        <p:blipFill>
          <a:blip r:embed="rId3">
            <a:alphaModFix/>
          </a:blip>
          <a:stretch>
            <a:fillRect/>
          </a:stretch>
        </p:blipFill>
        <p:spPr>
          <a:xfrm>
            <a:off x="4259525" y="1161100"/>
            <a:ext cx="4726776" cy="2821299"/>
          </a:xfrm>
          <a:prstGeom prst="rect">
            <a:avLst/>
          </a:prstGeom>
          <a:noFill/>
          <a:ln>
            <a:noFill/>
          </a:ln>
        </p:spPr>
      </p:pic>
      <p:pic>
        <p:nvPicPr>
          <p:cNvPr id="2155" name="Google Shape;2155;p379"/>
          <p:cNvPicPr preferRelativeResize="0"/>
          <p:nvPr/>
        </p:nvPicPr>
        <p:blipFill>
          <a:blip r:embed="rId4">
            <a:alphaModFix/>
          </a:blip>
          <a:stretch>
            <a:fillRect/>
          </a:stretch>
        </p:blipFill>
        <p:spPr>
          <a:xfrm>
            <a:off x="1702250" y="4507350"/>
            <a:ext cx="1097280" cy="570586"/>
          </a:xfrm>
          <a:prstGeom prst="rect">
            <a:avLst/>
          </a:prstGeom>
          <a:noFill/>
          <a:ln>
            <a:noFill/>
          </a:ln>
        </p:spPr>
      </p:pic>
      <p:pic>
        <p:nvPicPr>
          <p:cNvPr id="2156" name="Google Shape;2156;p379"/>
          <p:cNvPicPr preferRelativeResize="0"/>
          <p:nvPr/>
        </p:nvPicPr>
        <p:blipFill>
          <a:blip r:embed="rId5">
            <a:alphaModFix/>
          </a:blip>
          <a:stretch>
            <a:fillRect/>
          </a:stretch>
        </p:blipFill>
        <p:spPr>
          <a:xfrm>
            <a:off x="-65312" y="4507338"/>
            <a:ext cx="1097280" cy="570586"/>
          </a:xfrm>
          <a:prstGeom prst="rect">
            <a:avLst/>
          </a:prstGeom>
          <a:noFill/>
          <a:ln>
            <a:noFill/>
          </a:ln>
        </p:spPr>
      </p:pic>
      <p:pic>
        <p:nvPicPr>
          <p:cNvPr id="2157" name="Google Shape;2157;p379"/>
          <p:cNvPicPr preferRelativeResize="0"/>
          <p:nvPr/>
        </p:nvPicPr>
        <p:blipFill>
          <a:blip r:embed="rId6">
            <a:alphaModFix/>
          </a:blip>
          <a:stretch>
            <a:fillRect/>
          </a:stretch>
        </p:blipFill>
        <p:spPr>
          <a:xfrm>
            <a:off x="3605388" y="4507338"/>
            <a:ext cx="1097280" cy="570586"/>
          </a:xfrm>
          <a:prstGeom prst="rect">
            <a:avLst/>
          </a:prstGeom>
          <a:noFill/>
          <a:ln>
            <a:noFill/>
          </a:ln>
        </p:spPr>
      </p:pic>
      <p:pic>
        <p:nvPicPr>
          <p:cNvPr id="2158" name="Google Shape;2158;p379"/>
          <p:cNvPicPr preferRelativeResize="0"/>
          <p:nvPr/>
        </p:nvPicPr>
        <p:blipFill>
          <a:blip r:embed="rId7">
            <a:alphaModFix/>
          </a:blip>
          <a:stretch>
            <a:fillRect/>
          </a:stretch>
        </p:blipFill>
        <p:spPr>
          <a:xfrm>
            <a:off x="2635463" y="4507338"/>
            <a:ext cx="1097280" cy="570586"/>
          </a:xfrm>
          <a:prstGeom prst="rect">
            <a:avLst/>
          </a:prstGeom>
          <a:noFill/>
          <a:ln>
            <a:noFill/>
          </a:ln>
        </p:spPr>
      </p:pic>
      <p:pic>
        <p:nvPicPr>
          <p:cNvPr id="2159" name="Google Shape;2159;p379"/>
          <p:cNvPicPr preferRelativeResize="0"/>
          <p:nvPr/>
        </p:nvPicPr>
        <p:blipFill>
          <a:blip r:embed="rId8">
            <a:alphaModFix/>
          </a:blip>
          <a:stretch>
            <a:fillRect/>
          </a:stretch>
        </p:blipFill>
        <p:spPr>
          <a:xfrm>
            <a:off x="7883438" y="4507338"/>
            <a:ext cx="1097280" cy="570586"/>
          </a:xfrm>
          <a:prstGeom prst="rect">
            <a:avLst/>
          </a:prstGeom>
          <a:noFill/>
          <a:ln>
            <a:noFill/>
          </a:ln>
        </p:spPr>
      </p:pic>
      <p:pic>
        <p:nvPicPr>
          <p:cNvPr id="2160" name="Google Shape;2160;p379"/>
          <p:cNvPicPr preferRelativeResize="0"/>
          <p:nvPr/>
        </p:nvPicPr>
        <p:blipFill>
          <a:blip r:embed="rId9">
            <a:alphaModFix/>
          </a:blip>
          <a:stretch>
            <a:fillRect/>
          </a:stretch>
        </p:blipFill>
        <p:spPr>
          <a:xfrm>
            <a:off x="760838" y="4507338"/>
            <a:ext cx="1097280" cy="570586"/>
          </a:xfrm>
          <a:prstGeom prst="rect">
            <a:avLst/>
          </a:prstGeom>
          <a:noFill/>
          <a:ln>
            <a:noFill/>
          </a:ln>
        </p:spPr>
      </p:pic>
      <p:pic>
        <p:nvPicPr>
          <p:cNvPr id="2161" name="Google Shape;2161;p379"/>
          <p:cNvPicPr preferRelativeResize="0"/>
          <p:nvPr/>
        </p:nvPicPr>
        <p:blipFill>
          <a:blip r:embed="rId10">
            <a:alphaModFix/>
          </a:blip>
          <a:stretch>
            <a:fillRect/>
          </a:stretch>
        </p:blipFill>
        <p:spPr>
          <a:xfrm>
            <a:off x="6786163" y="4506436"/>
            <a:ext cx="1097276" cy="572412"/>
          </a:xfrm>
          <a:prstGeom prst="rect">
            <a:avLst/>
          </a:prstGeom>
          <a:noFill/>
          <a:ln>
            <a:noFill/>
          </a:ln>
        </p:spPr>
      </p:pic>
      <p:pic>
        <p:nvPicPr>
          <p:cNvPr id="2162" name="Google Shape;2162;p379"/>
          <p:cNvPicPr preferRelativeResize="0"/>
          <p:nvPr/>
        </p:nvPicPr>
        <p:blipFill>
          <a:blip r:embed="rId11">
            <a:alphaModFix/>
          </a:blip>
          <a:stretch>
            <a:fillRect/>
          </a:stretch>
        </p:blipFill>
        <p:spPr>
          <a:xfrm>
            <a:off x="4577164" y="4517975"/>
            <a:ext cx="1358536" cy="570575"/>
          </a:xfrm>
          <a:prstGeom prst="rect">
            <a:avLst/>
          </a:prstGeom>
          <a:noFill/>
          <a:ln>
            <a:noFill/>
          </a:ln>
        </p:spPr>
      </p:pic>
      <p:pic>
        <p:nvPicPr>
          <p:cNvPr id="2163" name="Google Shape;2163;p379"/>
          <p:cNvPicPr preferRelativeResize="0"/>
          <p:nvPr/>
        </p:nvPicPr>
        <p:blipFill>
          <a:blip r:embed="rId12">
            <a:alphaModFix/>
          </a:blip>
          <a:stretch>
            <a:fillRect/>
          </a:stretch>
        </p:blipFill>
        <p:spPr>
          <a:xfrm>
            <a:off x="5920289" y="4540839"/>
            <a:ext cx="745550" cy="503600"/>
          </a:xfrm>
          <a:prstGeom prst="rect">
            <a:avLst/>
          </a:prstGeom>
          <a:noFill/>
          <a:ln>
            <a:noFill/>
          </a:ln>
        </p:spPr>
      </p:pic>
      <p:sp>
        <p:nvSpPr>
          <p:cNvPr id="2164" name="Google Shape;2164;p379"/>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a:spcBef>
                <a:spcPts val="0"/>
              </a:spcBef>
              <a:spcAft>
                <a:spcPts val="0"/>
              </a:spcAft>
              <a:buSzPts val="1600"/>
              <a:buNone/>
              <a:defRPr sz="16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165" name="Google Shape;2165;p379"/>
          <p:cNvSpPr/>
          <p:nvPr>
            <p:ph idx="2" type="pic"/>
          </p:nvPr>
        </p:nvSpPr>
        <p:spPr>
          <a:xfrm>
            <a:off x="1532225" y="599925"/>
            <a:ext cx="945300" cy="945300"/>
          </a:xfrm>
          <a:prstGeom prst="rect">
            <a:avLst/>
          </a:prstGeom>
          <a:noFill/>
          <a:ln>
            <a:noFill/>
          </a:ln>
        </p:spPr>
      </p:sp>
    </p:spTree>
  </p:cSld>
  <p:clrMapOvr>
    <a:masterClrMapping/>
  </p:clrMapOvr>
</p:sldLayout>
</file>

<file path=ppt/slideLayouts/slideLayout3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0 1">
  <p:cSld name="TITLE_1_1_1">
    <p:bg>
      <p:bgPr>
        <a:solidFill>
          <a:srgbClr val="D1EAE6"/>
        </a:solidFill>
      </p:bgPr>
    </p:bg>
    <p:spTree>
      <p:nvGrpSpPr>
        <p:cNvPr id="2166" name="Shape 2166"/>
        <p:cNvGrpSpPr/>
        <p:nvPr/>
      </p:nvGrpSpPr>
      <p:grpSpPr>
        <a:xfrm>
          <a:off x="0" y="0"/>
          <a:ext cx="0" cy="0"/>
          <a:chOff x="0" y="0"/>
          <a:chExt cx="0" cy="0"/>
        </a:xfrm>
      </p:grpSpPr>
      <p:sp>
        <p:nvSpPr>
          <p:cNvPr id="2167" name="Google Shape;2167;p380"/>
          <p:cNvSpPr txBox="1"/>
          <p:nvPr>
            <p:ph type="title"/>
          </p:nvPr>
        </p:nvSpPr>
        <p:spPr>
          <a:xfrm>
            <a:off x="410475" y="2130150"/>
            <a:ext cx="3654300" cy="9453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Font typeface="Poppins"/>
              <a:buNone/>
              <a:defRPr b="1">
                <a:latin typeface="Poppins"/>
                <a:ea typeface="Poppins"/>
                <a:cs typeface="Poppins"/>
                <a:sym typeface="Poppins"/>
              </a:defRPr>
            </a:lvl2pPr>
            <a:lvl3pPr lvl="2">
              <a:spcBef>
                <a:spcPts val="0"/>
              </a:spcBef>
              <a:spcAft>
                <a:spcPts val="0"/>
              </a:spcAft>
              <a:buSzPts val="2800"/>
              <a:buFont typeface="Poppins"/>
              <a:buNone/>
              <a:defRPr b="1">
                <a:latin typeface="Poppins"/>
                <a:ea typeface="Poppins"/>
                <a:cs typeface="Poppins"/>
                <a:sym typeface="Poppins"/>
              </a:defRPr>
            </a:lvl3pPr>
            <a:lvl4pPr lvl="3">
              <a:spcBef>
                <a:spcPts val="0"/>
              </a:spcBef>
              <a:spcAft>
                <a:spcPts val="0"/>
              </a:spcAft>
              <a:buSzPts val="2800"/>
              <a:buFont typeface="Poppins"/>
              <a:buNone/>
              <a:defRPr b="1">
                <a:latin typeface="Poppins"/>
                <a:ea typeface="Poppins"/>
                <a:cs typeface="Poppins"/>
                <a:sym typeface="Poppins"/>
              </a:defRPr>
            </a:lvl4pPr>
            <a:lvl5pPr lvl="4">
              <a:spcBef>
                <a:spcPts val="0"/>
              </a:spcBef>
              <a:spcAft>
                <a:spcPts val="0"/>
              </a:spcAft>
              <a:buSzPts val="2800"/>
              <a:buFont typeface="Poppins"/>
              <a:buNone/>
              <a:defRPr b="1">
                <a:latin typeface="Poppins"/>
                <a:ea typeface="Poppins"/>
                <a:cs typeface="Poppins"/>
                <a:sym typeface="Poppins"/>
              </a:defRPr>
            </a:lvl5pPr>
            <a:lvl6pPr lvl="5">
              <a:spcBef>
                <a:spcPts val="0"/>
              </a:spcBef>
              <a:spcAft>
                <a:spcPts val="0"/>
              </a:spcAft>
              <a:buSzPts val="2800"/>
              <a:buFont typeface="Poppins"/>
              <a:buNone/>
              <a:defRPr b="1">
                <a:latin typeface="Poppins"/>
                <a:ea typeface="Poppins"/>
                <a:cs typeface="Poppins"/>
                <a:sym typeface="Poppins"/>
              </a:defRPr>
            </a:lvl6pPr>
            <a:lvl7pPr lvl="6">
              <a:spcBef>
                <a:spcPts val="0"/>
              </a:spcBef>
              <a:spcAft>
                <a:spcPts val="0"/>
              </a:spcAft>
              <a:buSzPts val="2800"/>
              <a:buFont typeface="Poppins"/>
              <a:buNone/>
              <a:defRPr b="1">
                <a:latin typeface="Poppins"/>
                <a:ea typeface="Poppins"/>
                <a:cs typeface="Poppins"/>
                <a:sym typeface="Poppins"/>
              </a:defRPr>
            </a:lvl7pPr>
            <a:lvl8pPr lvl="7">
              <a:spcBef>
                <a:spcPts val="0"/>
              </a:spcBef>
              <a:spcAft>
                <a:spcPts val="0"/>
              </a:spcAft>
              <a:buSzPts val="2800"/>
              <a:buFont typeface="Poppins"/>
              <a:buNone/>
              <a:defRPr b="1">
                <a:latin typeface="Poppins"/>
                <a:ea typeface="Poppins"/>
                <a:cs typeface="Poppins"/>
                <a:sym typeface="Poppins"/>
              </a:defRPr>
            </a:lvl8pPr>
            <a:lvl9pPr lvl="8">
              <a:spcBef>
                <a:spcPts val="0"/>
              </a:spcBef>
              <a:spcAft>
                <a:spcPts val="0"/>
              </a:spcAft>
              <a:buSzPts val="2800"/>
              <a:buFont typeface="Poppins"/>
              <a:buNone/>
              <a:defRPr b="1">
                <a:latin typeface="Poppins"/>
                <a:ea typeface="Poppins"/>
                <a:cs typeface="Poppins"/>
                <a:sym typeface="Poppins"/>
              </a:defRPr>
            </a:lvl9pPr>
          </a:lstStyle>
          <a:p/>
        </p:txBody>
      </p:sp>
      <p:pic>
        <p:nvPicPr>
          <p:cNvPr id="2168" name="Google Shape;2168;p380"/>
          <p:cNvPicPr preferRelativeResize="0"/>
          <p:nvPr/>
        </p:nvPicPr>
        <p:blipFill rotWithShape="1">
          <a:blip r:embed="rId2">
            <a:alphaModFix/>
          </a:blip>
          <a:srcRect b="0" l="0" r="0" t="0"/>
          <a:stretch/>
        </p:blipFill>
        <p:spPr>
          <a:xfrm>
            <a:off x="410475" y="599975"/>
            <a:ext cx="945200" cy="945200"/>
          </a:xfrm>
          <a:prstGeom prst="rect">
            <a:avLst/>
          </a:prstGeom>
          <a:noFill/>
          <a:ln>
            <a:noFill/>
          </a:ln>
        </p:spPr>
      </p:pic>
      <p:pic>
        <p:nvPicPr>
          <p:cNvPr id="2169" name="Google Shape;2169;p380"/>
          <p:cNvPicPr preferRelativeResize="0"/>
          <p:nvPr/>
        </p:nvPicPr>
        <p:blipFill>
          <a:blip r:embed="rId3">
            <a:alphaModFix/>
          </a:blip>
          <a:stretch>
            <a:fillRect/>
          </a:stretch>
        </p:blipFill>
        <p:spPr>
          <a:xfrm>
            <a:off x="1702250" y="4507350"/>
            <a:ext cx="1097280" cy="570586"/>
          </a:xfrm>
          <a:prstGeom prst="rect">
            <a:avLst/>
          </a:prstGeom>
          <a:noFill/>
          <a:ln>
            <a:noFill/>
          </a:ln>
        </p:spPr>
      </p:pic>
      <p:pic>
        <p:nvPicPr>
          <p:cNvPr id="2170" name="Google Shape;2170;p380"/>
          <p:cNvPicPr preferRelativeResize="0"/>
          <p:nvPr/>
        </p:nvPicPr>
        <p:blipFill>
          <a:blip r:embed="rId4">
            <a:alphaModFix/>
          </a:blip>
          <a:stretch>
            <a:fillRect/>
          </a:stretch>
        </p:blipFill>
        <p:spPr>
          <a:xfrm>
            <a:off x="-65312" y="4507338"/>
            <a:ext cx="1097280" cy="570586"/>
          </a:xfrm>
          <a:prstGeom prst="rect">
            <a:avLst/>
          </a:prstGeom>
          <a:noFill/>
          <a:ln>
            <a:noFill/>
          </a:ln>
        </p:spPr>
      </p:pic>
      <p:pic>
        <p:nvPicPr>
          <p:cNvPr id="2171" name="Google Shape;2171;p380"/>
          <p:cNvPicPr preferRelativeResize="0"/>
          <p:nvPr/>
        </p:nvPicPr>
        <p:blipFill>
          <a:blip r:embed="rId5">
            <a:alphaModFix/>
          </a:blip>
          <a:stretch>
            <a:fillRect/>
          </a:stretch>
        </p:blipFill>
        <p:spPr>
          <a:xfrm>
            <a:off x="3605388" y="4507338"/>
            <a:ext cx="1097280" cy="570586"/>
          </a:xfrm>
          <a:prstGeom prst="rect">
            <a:avLst/>
          </a:prstGeom>
          <a:noFill/>
          <a:ln>
            <a:noFill/>
          </a:ln>
        </p:spPr>
      </p:pic>
      <p:pic>
        <p:nvPicPr>
          <p:cNvPr id="2172" name="Google Shape;2172;p380"/>
          <p:cNvPicPr preferRelativeResize="0"/>
          <p:nvPr/>
        </p:nvPicPr>
        <p:blipFill>
          <a:blip r:embed="rId6">
            <a:alphaModFix/>
          </a:blip>
          <a:stretch>
            <a:fillRect/>
          </a:stretch>
        </p:blipFill>
        <p:spPr>
          <a:xfrm>
            <a:off x="2635463" y="4507338"/>
            <a:ext cx="1097280" cy="570586"/>
          </a:xfrm>
          <a:prstGeom prst="rect">
            <a:avLst/>
          </a:prstGeom>
          <a:noFill/>
          <a:ln>
            <a:noFill/>
          </a:ln>
        </p:spPr>
      </p:pic>
      <p:pic>
        <p:nvPicPr>
          <p:cNvPr id="2173" name="Google Shape;2173;p380"/>
          <p:cNvPicPr preferRelativeResize="0"/>
          <p:nvPr/>
        </p:nvPicPr>
        <p:blipFill>
          <a:blip r:embed="rId7">
            <a:alphaModFix/>
          </a:blip>
          <a:stretch>
            <a:fillRect/>
          </a:stretch>
        </p:blipFill>
        <p:spPr>
          <a:xfrm>
            <a:off x="7883438" y="4507338"/>
            <a:ext cx="1097280" cy="570586"/>
          </a:xfrm>
          <a:prstGeom prst="rect">
            <a:avLst/>
          </a:prstGeom>
          <a:noFill/>
          <a:ln>
            <a:noFill/>
          </a:ln>
        </p:spPr>
      </p:pic>
      <p:pic>
        <p:nvPicPr>
          <p:cNvPr id="2174" name="Google Shape;2174;p380"/>
          <p:cNvPicPr preferRelativeResize="0"/>
          <p:nvPr/>
        </p:nvPicPr>
        <p:blipFill>
          <a:blip r:embed="rId8">
            <a:alphaModFix/>
          </a:blip>
          <a:stretch>
            <a:fillRect/>
          </a:stretch>
        </p:blipFill>
        <p:spPr>
          <a:xfrm>
            <a:off x="760838" y="4507338"/>
            <a:ext cx="1097280" cy="570586"/>
          </a:xfrm>
          <a:prstGeom prst="rect">
            <a:avLst/>
          </a:prstGeom>
          <a:noFill/>
          <a:ln>
            <a:noFill/>
          </a:ln>
        </p:spPr>
      </p:pic>
      <p:pic>
        <p:nvPicPr>
          <p:cNvPr id="2175" name="Google Shape;2175;p380"/>
          <p:cNvPicPr preferRelativeResize="0"/>
          <p:nvPr/>
        </p:nvPicPr>
        <p:blipFill>
          <a:blip r:embed="rId9">
            <a:alphaModFix/>
          </a:blip>
          <a:stretch>
            <a:fillRect/>
          </a:stretch>
        </p:blipFill>
        <p:spPr>
          <a:xfrm>
            <a:off x="6786163" y="4506436"/>
            <a:ext cx="1097276" cy="572412"/>
          </a:xfrm>
          <a:prstGeom prst="rect">
            <a:avLst/>
          </a:prstGeom>
          <a:noFill/>
          <a:ln>
            <a:noFill/>
          </a:ln>
        </p:spPr>
      </p:pic>
      <p:pic>
        <p:nvPicPr>
          <p:cNvPr id="2176" name="Google Shape;2176;p380"/>
          <p:cNvPicPr preferRelativeResize="0"/>
          <p:nvPr/>
        </p:nvPicPr>
        <p:blipFill>
          <a:blip r:embed="rId10">
            <a:alphaModFix/>
          </a:blip>
          <a:stretch>
            <a:fillRect/>
          </a:stretch>
        </p:blipFill>
        <p:spPr>
          <a:xfrm>
            <a:off x="4577164" y="4517975"/>
            <a:ext cx="1358536" cy="570575"/>
          </a:xfrm>
          <a:prstGeom prst="rect">
            <a:avLst/>
          </a:prstGeom>
          <a:noFill/>
          <a:ln>
            <a:noFill/>
          </a:ln>
        </p:spPr>
      </p:pic>
      <p:pic>
        <p:nvPicPr>
          <p:cNvPr id="2177" name="Google Shape;2177;p380"/>
          <p:cNvPicPr preferRelativeResize="0"/>
          <p:nvPr/>
        </p:nvPicPr>
        <p:blipFill>
          <a:blip r:embed="rId11">
            <a:alphaModFix/>
          </a:blip>
          <a:stretch>
            <a:fillRect/>
          </a:stretch>
        </p:blipFill>
        <p:spPr>
          <a:xfrm>
            <a:off x="5920289" y="4540839"/>
            <a:ext cx="745550" cy="503600"/>
          </a:xfrm>
          <a:prstGeom prst="rect">
            <a:avLst/>
          </a:prstGeom>
          <a:noFill/>
          <a:ln>
            <a:noFill/>
          </a:ln>
        </p:spPr>
      </p:pic>
      <p:sp>
        <p:nvSpPr>
          <p:cNvPr id="2178" name="Google Shape;2178;p380"/>
          <p:cNvSpPr txBox="1"/>
          <p:nvPr>
            <p:ph idx="1" type="subTitle"/>
          </p:nvPr>
        </p:nvSpPr>
        <p:spPr>
          <a:xfrm>
            <a:off x="410475" y="3075450"/>
            <a:ext cx="3797700" cy="503700"/>
          </a:xfrm>
          <a:prstGeom prst="rect">
            <a:avLst/>
          </a:prstGeom>
        </p:spPr>
        <p:txBody>
          <a:bodyPr anchorCtr="0" anchor="t" bIns="91425" lIns="91425" spcFirstLastPara="1" rIns="91425" wrap="square" tIns="91425">
            <a:spAutoFit/>
          </a:bodyPr>
          <a:lstStyle>
            <a:lvl1pPr lvl="0">
              <a:spcBef>
                <a:spcPts val="0"/>
              </a:spcBef>
              <a:spcAft>
                <a:spcPts val="0"/>
              </a:spcAft>
              <a:buSzPts val="1600"/>
              <a:buNone/>
              <a:defRPr sz="16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179" name="Google Shape;2179;p380"/>
          <p:cNvSpPr/>
          <p:nvPr>
            <p:ph idx="2" type="pic"/>
          </p:nvPr>
        </p:nvSpPr>
        <p:spPr>
          <a:xfrm>
            <a:off x="1532225" y="599925"/>
            <a:ext cx="945300" cy="945300"/>
          </a:xfrm>
          <a:prstGeom prst="rect">
            <a:avLst/>
          </a:prstGeom>
          <a:noFill/>
          <a:ln>
            <a:noFill/>
          </a:ln>
        </p:spPr>
      </p:sp>
      <p:pic>
        <p:nvPicPr>
          <p:cNvPr id="2180" name="Google Shape;2180;p380"/>
          <p:cNvPicPr preferRelativeResize="0"/>
          <p:nvPr/>
        </p:nvPicPr>
        <p:blipFill>
          <a:blip r:embed="rId12">
            <a:alphaModFix/>
          </a:blip>
          <a:stretch>
            <a:fillRect/>
          </a:stretch>
        </p:blipFill>
        <p:spPr>
          <a:xfrm>
            <a:off x="4452376" y="1099673"/>
            <a:ext cx="4309924" cy="2944150"/>
          </a:xfrm>
          <a:prstGeom prst="rect">
            <a:avLst/>
          </a:prstGeom>
          <a:noFill/>
          <a:ln>
            <a:noFill/>
          </a:ln>
        </p:spPr>
      </p:pic>
    </p:spTree>
  </p:cSld>
  <p:clrMapOvr>
    <a:masterClrMapping/>
  </p:clrMapOvr>
</p:sldLayout>
</file>

<file path=ppt/slideLayouts/slideLayout3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2181" name="Shape 2181"/>
        <p:cNvGrpSpPr/>
        <p:nvPr/>
      </p:nvGrpSpPr>
      <p:grpSpPr>
        <a:xfrm>
          <a:off x="0" y="0"/>
          <a:ext cx="0" cy="0"/>
          <a:chOff x="0" y="0"/>
          <a:chExt cx="0" cy="0"/>
        </a:xfrm>
      </p:grpSpPr>
      <p:pic>
        <p:nvPicPr>
          <p:cNvPr id="2182" name="Google Shape;2182;p381"/>
          <p:cNvPicPr preferRelativeResize="0"/>
          <p:nvPr/>
        </p:nvPicPr>
        <p:blipFill>
          <a:blip r:embed="rId2">
            <a:alphaModFix amt="28000"/>
          </a:blip>
          <a:stretch>
            <a:fillRect/>
          </a:stretch>
        </p:blipFill>
        <p:spPr>
          <a:xfrm>
            <a:off x="1133731" y="1727619"/>
            <a:ext cx="1545725" cy="1545725"/>
          </a:xfrm>
          <a:prstGeom prst="rect">
            <a:avLst/>
          </a:prstGeom>
          <a:noFill/>
          <a:ln>
            <a:noFill/>
          </a:ln>
        </p:spPr>
      </p:pic>
      <p:sp>
        <p:nvSpPr>
          <p:cNvPr id="2183" name="Google Shape;2183;p381"/>
          <p:cNvSpPr txBox="1"/>
          <p:nvPr>
            <p:ph type="title"/>
          </p:nvPr>
        </p:nvSpPr>
        <p:spPr>
          <a:xfrm>
            <a:off x="1748275" y="2118100"/>
            <a:ext cx="6976200" cy="841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Font typeface="Poppins"/>
              <a:buNone/>
              <a:defRPr b="1" sz="3600">
                <a:solidFill>
                  <a:schemeClr val="lt1"/>
                </a:solidFill>
                <a:latin typeface="Poppins"/>
                <a:ea typeface="Poppins"/>
                <a:cs typeface="Poppins"/>
                <a:sym typeface="Poppins"/>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p:txBody>
      </p:sp>
      <p:sp>
        <p:nvSpPr>
          <p:cNvPr id="2184" name="Google Shape;2184;p381"/>
          <p:cNvSpPr txBox="1"/>
          <p:nvPr>
            <p:ph idx="1" type="subTitle"/>
          </p:nvPr>
        </p:nvSpPr>
        <p:spPr>
          <a:xfrm>
            <a:off x="1788105" y="2834125"/>
            <a:ext cx="5629500" cy="7926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chemeClr val="lt1"/>
              </a:buClr>
              <a:buSzPts val="1400"/>
              <a:buFont typeface="Inter"/>
              <a:buNone/>
              <a:defRPr sz="1400">
                <a:solidFill>
                  <a:schemeClr val="lt1"/>
                </a:solidFill>
                <a:latin typeface="Inter"/>
                <a:ea typeface="Inter"/>
                <a:cs typeface="Inter"/>
                <a:sym typeface="Inter"/>
              </a:defRPr>
            </a:lvl1pPr>
            <a:lvl2pPr lvl="1"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2pPr>
            <a:lvl3pPr lvl="2"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3pPr>
            <a:lvl4pPr lvl="3"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4pPr>
            <a:lvl5pPr lvl="4"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5pPr>
            <a:lvl6pPr lvl="5"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6pPr>
            <a:lvl7pPr lvl="6"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7pPr>
            <a:lvl8pPr lvl="7"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8pPr>
            <a:lvl9pPr lvl="8" algn="ctr">
              <a:lnSpc>
                <a:spcPct val="100000"/>
              </a:lnSpc>
              <a:spcBef>
                <a:spcPts val="0"/>
              </a:spcBef>
              <a:spcAft>
                <a:spcPts val="0"/>
              </a:spcAft>
              <a:buClr>
                <a:schemeClr val="lt1"/>
              </a:buClr>
              <a:buSzPts val="2800"/>
              <a:buFont typeface="Inter"/>
              <a:buNone/>
              <a:defRPr sz="2800">
                <a:solidFill>
                  <a:schemeClr val="lt1"/>
                </a:solidFill>
                <a:latin typeface="Inter"/>
                <a:ea typeface="Inter"/>
                <a:cs typeface="Inter"/>
                <a:sym typeface="Inter"/>
              </a:defRPr>
            </a:lvl9pPr>
          </a:lstStyle>
          <a:p/>
        </p:txBody>
      </p:sp>
    </p:spTree>
  </p:cSld>
  <p:clrMapOvr>
    <a:masterClrMapping/>
  </p:clrMapOvr>
</p:sldLayout>
</file>

<file path=ppt/slideLayouts/slideLayout3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1">
  <p:cSld name="MAIN_POINT_1_1">
    <p:bg>
      <p:bgPr>
        <a:solidFill>
          <a:schemeClr val="dk2"/>
        </a:solidFill>
      </p:bgPr>
    </p:bg>
    <p:spTree>
      <p:nvGrpSpPr>
        <p:cNvPr id="2185" name="Shape 2185"/>
        <p:cNvGrpSpPr/>
        <p:nvPr/>
      </p:nvGrpSpPr>
      <p:grpSpPr>
        <a:xfrm>
          <a:off x="0" y="0"/>
          <a:ext cx="0" cy="0"/>
          <a:chOff x="0" y="0"/>
          <a:chExt cx="0" cy="0"/>
        </a:xfrm>
      </p:grpSpPr>
      <p:sp>
        <p:nvSpPr>
          <p:cNvPr id="2186" name="Google Shape;2186;p382"/>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accent1"/>
              </a:buClr>
              <a:buSzPts val="3600"/>
              <a:buFont typeface="Poppins"/>
              <a:buNone/>
              <a:defRPr b="1" sz="3600">
                <a:solidFill>
                  <a:schemeClr val="accent1"/>
                </a:solidFill>
                <a:latin typeface="Poppins"/>
                <a:ea typeface="Poppins"/>
                <a:cs typeface="Poppins"/>
                <a:sym typeface="Poppins"/>
              </a:defRPr>
            </a:lvl1pPr>
            <a:lvl2pPr lvl="1" algn="ctr">
              <a:spcBef>
                <a:spcPts val="0"/>
              </a:spcBef>
              <a:spcAft>
                <a:spcPts val="0"/>
              </a:spcAft>
              <a:buClr>
                <a:schemeClr val="accent1"/>
              </a:buClr>
              <a:buSzPts val="3600"/>
              <a:buNone/>
              <a:defRPr sz="3600">
                <a:solidFill>
                  <a:schemeClr val="accent1"/>
                </a:solidFill>
              </a:defRPr>
            </a:lvl2pPr>
            <a:lvl3pPr lvl="2" algn="ctr">
              <a:spcBef>
                <a:spcPts val="0"/>
              </a:spcBef>
              <a:spcAft>
                <a:spcPts val="0"/>
              </a:spcAft>
              <a:buClr>
                <a:schemeClr val="accent1"/>
              </a:buClr>
              <a:buSzPts val="3600"/>
              <a:buNone/>
              <a:defRPr sz="3600">
                <a:solidFill>
                  <a:schemeClr val="accent1"/>
                </a:solidFill>
              </a:defRPr>
            </a:lvl3pPr>
            <a:lvl4pPr lvl="3" algn="ctr">
              <a:spcBef>
                <a:spcPts val="0"/>
              </a:spcBef>
              <a:spcAft>
                <a:spcPts val="0"/>
              </a:spcAft>
              <a:buClr>
                <a:schemeClr val="accent1"/>
              </a:buClr>
              <a:buSzPts val="3600"/>
              <a:buNone/>
              <a:defRPr sz="3600">
                <a:solidFill>
                  <a:schemeClr val="accent1"/>
                </a:solidFill>
              </a:defRPr>
            </a:lvl4pPr>
            <a:lvl5pPr lvl="4" algn="ctr">
              <a:spcBef>
                <a:spcPts val="0"/>
              </a:spcBef>
              <a:spcAft>
                <a:spcPts val="0"/>
              </a:spcAft>
              <a:buClr>
                <a:schemeClr val="accent1"/>
              </a:buClr>
              <a:buSzPts val="3600"/>
              <a:buNone/>
              <a:defRPr sz="3600">
                <a:solidFill>
                  <a:schemeClr val="accent1"/>
                </a:solidFill>
              </a:defRPr>
            </a:lvl5pPr>
            <a:lvl6pPr lvl="5" algn="ctr">
              <a:spcBef>
                <a:spcPts val="0"/>
              </a:spcBef>
              <a:spcAft>
                <a:spcPts val="0"/>
              </a:spcAft>
              <a:buClr>
                <a:schemeClr val="accent1"/>
              </a:buClr>
              <a:buSzPts val="3600"/>
              <a:buNone/>
              <a:defRPr sz="3600">
                <a:solidFill>
                  <a:schemeClr val="accent1"/>
                </a:solidFill>
              </a:defRPr>
            </a:lvl6pPr>
            <a:lvl7pPr lvl="6" algn="ctr">
              <a:spcBef>
                <a:spcPts val="0"/>
              </a:spcBef>
              <a:spcAft>
                <a:spcPts val="0"/>
              </a:spcAft>
              <a:buClr>
                <a:schemeClr val="accent1"/>
              </a:buClr>
              <a:buSzPts val="3600"/>
              <a:buNone/>
              <a:defRPr sz="3600">
                <a:solidFill>
                  <a:schemeClr val="accent1"/>
                </a:solidFill>
              </a:defRPr>
            </a:lvl7pPr>
            <a:lvl8pPr lvl="7" algn="ctr">
              <a:spcBef>
                <a:spcPts val="0"/>
              </a:spcBef>
              <a:spcAft>
                <a:spcPts val="0"/>
              </a:spcAft>
              <a:buClr>
                <a:schemeClr val="accent1"/>
              </a:buClr>
              <a:buSzPts val="3600"/>
              <a:buNone/>
              <a:defRPr sz="3600">
                <a:solidFill>
                  <a:schemeClr val="accent1"/>
                </a:solidFill>
              </a:defRPr>
            </a:lvl8pPr>
            <a:lvl9pPr lvl="8" algn="ctr">
              <a:spcBef>
                <a:spcPts val="0"/>
              </a:spcBef>
              <a:spcAft>
                <a:spcPts val="0"/>
              </a:spcAft>
              <a:buClr>
                <a:schemeClr val="accent1"/>
              </a:buClr>
              <a:buSzPts val="3600"/>
              <a:buNone/>
              <a:defRPr sz="3600">
                <a:solidFill>
                  <a:schemeClr val="accent1"/>
                </a:solidFill>
              </a:defRPr>
            </a:lvl9pPr>
          </a:lstStyle>
          <a:p/>
        </p:txBody>
      </p:sp>
    </p:spTree>
  </p:cSld>
  <p:clrMapOvr>
    <a:masterClrMapping/>
  </p:clrMapOvr>
</p:sldLayout>
</file>

<file path=ppt/slideLayouts/slideLayout3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solidFill>
          <a:schemeClr val="lt1"/>
        </a:solidFill>
      </p:bgPr>
    </p:bg>
    <p:spTree>
      <p:nvGrpSpPr>
        <p:cNvPr id="2187" name="Shape 2187"/>
        <p:cNvGrpSpPr/>
        <p:nvPr/>
      </p:nvGrpSpPr>
      <p:grpSpPr>
        <a:xfrm>
          <a:off x="0" y="0"/>
          <a:ext cx="0" cy="0"/>
          <a:chOff x="0" y="0"/>
          <a:chExt cx="0" cy="0"/>
        </a:xfrm>
      </p:grpSpPr>
      <p:sp>
        <p:nvSpPr>
          <p:cNvPr id="2188" name="Google Shape;2188;p383"/>
          <p:cNvSpPr txBox="1"/>
          <p:nvPr>
            <p:ph type="title"/>
          </p:nvPr>
        </p:nvSpPr>
        <p:spPr>
          <a:xfrm>
            <a:off x="1102425" y="1919575"/>
            <a:ext cx="4984500" cy="841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dk2"/>
              </a:buClr>
              <a:buSzPts val="3600"/>
              <a:buFont typeface="Poppins"/>
              <a:buNone/>
              <a:defRPr b="1" sz="3600">
                <a:solidFill>
                  <a:schemeClr val="dk2"/>
                </a:solidFill>
                <a:latin typeface="Poppins"/>
                <a:ea typeface="Poppins"/>
                <a:cs typeface="Poppins"/>
                <a:sym typeface="Poppins"/>
              </a:defRPr>
            </a:lvl1pPr>
            <a:lvl2pPr lvl="1" algn="ctr">
              <a:spcBef>
                <a:spcPts val="0"/>
              </a:spcBef>
              <a:spcAft>
                <a:spcPts val="0"/>
              </a:spcAft>
              <a:buClr>
                <a:schemeClr val="dk2"/>
              </a:buClr>
              <a:buSzPts val="3600"/>
              <a:buNone/>
              <a:defRPr sz="3600">
                <a:solidFill>
                  <a:schemeClr val="dk2"/>
                </a:solidFill>
              </a:defRPr>
            </a:lvl2pPr>
            <a:lvl3pPr lvl="2" algn="ctr">
              <a:spcBef>
                <a:spcPts val="0"/>
              </a:spcBef>
              <a:spcAft>
                <a:spcPts val="0"/>
              </a:spcAft>
              <a:buClr>
                <a:schemeClr val="dk2"/>
              </a:buClr>
              <a:buSzPts val="3600"/>
              <a:buNone/>
              <a:defRPr sz="3600">
                <a:solidFill>
                  <a:schemeClr val="dk2"/>
                </a:solidFill>
              </a:defRPr>
            </a:lvl3pPr>
            <a:lvl4pPr lvl="3" algn="ctr">
              <a:spcBef>
                <a:spcPts val="0"/>
              </a:spcBef>
              <a:spcAft>
                <a:spcPts val="0"/>
              </a:spcAft>
              <a:buClr>
                <a:schemeClr val="dk2"/>
              </a:buClr>
              <a:buSzPts val="3600"/>
              <a:buNone/>
              <a:defRPr sz="3600">
                <a:solidFill>
                  <a:schemeClr val="dk2"/>
                </a:solidFill>
              </a:defRPr>
            </a:lvl4pPr>
            <a:lvl5pPr lvl="4" algn="ctr">
              <a:spcBef>
                <a:spcPts val="0"/>
              </a:spcBef>
              <a:spcAft>
                <a:spcPts val="0"/>
              </a:spcAft>
              <a:buClr>
                <a:schemeClr val="dk2"/>
              </a:buClr>
              <a:buSzPts val="3600"/>
              <a:buNone/>
              <a:defRPr sz="3600">
                <a:solidFill>
                  <a:schemeClr val="dk2"/>
                </a:solidFill>
              </a:defRPr>
            </a:lvl5pPr>
            <a:lvl6pPr lvl="5" algn="ctr">
              <a:spcBef>
                <a:spcPts val="0"/>
              </a:spcBef>
              <a:spcAft>
                <a:spcPts val="0"/>
              </a:spcAft>
              <a:buClr>
                <a:schemeClr val="dk2"/>
              </a:buClr>
              <a:buSzPts val="3600"/>
              <a:buNone/>
              <a:defRPr sz="3600">
                <a:solidFill>
                  <a:schemeClr val="dk2"/>
                </a:solidFill>
              </a:defRPr>
            </a:lvl6pPr>
            <a:lvl7pPr lvl="6" algn="ctr">
              <a:spcBef>
                <a:spcPts val="0"/>
              </a:spcBef>
              <a:spcAft>
                <a:spcPts val="0"/>
              </a:spcAft>
              <a:buClr>
                <a:schemeClr val="dk2"/>
              </a:buClr>
              <a:buSzPts val="3600"/>
              <a:buNone/>
              <a:defRPr sz="3600">
                <a:solidFill>
                  <a:schemeClr val="dk2"/>
                </a:solidFill>
              </a:defRPr>
            </a:lvl7pPr>
            <a:lvl8pPr lvl="7" algn="ctr">
              <a:spcBef>
                <a:spcPts val="0"/>
              </a:spcBef>
              <a:spcAft>
                <a:spcPts val="0"/>
              </a:spcAft>
              <a:buClr>
                <a:schemeClr val="dk2"/>
              </a:buClr>
              <a:buSzPts val="3600"/>
              <a:buNone/>
              <a:defRPr sz="3600">
                <a:solidFill>
                  <a:schemeClr val="dk2"/>
                </a:solidFill>
              </a:defRPr>
            </a:lvl8pPr>
            <a:lvl9pPr lvl="8" algn="ctr">
              <a:spcBef>
                <a:spcPts val="0"/>
              </a:spcBef>
              <a:spcAft>
                <a:spcPts val="0"/>
              </a:spcAft>
              <a:buClr>
                <a:schemeClr val="dk2"/>
              </a:buClr>
              <a:buSzPts val="3600"/>
              <a:buNone/>
              <a:defRPr sz="3600">
                <a:solidFill>
                  <a:schemeClr val="dk2"/>
                </a:solidFill>
              </a:defRPr>
            </a:lvl9pPr>
          </a:lstStyle>
          <a:p/>
        </p:txBody>
      </p:sp>
      <p:sp>
        <p:nvSpPr>
          <p:cNvPr id="2189" name="Google Shape;2189;p383"/>
          <p:cNvSpPr txBox="1"/>
          <p:nvPr>
            <p:ph idx="1" type="subTitle"/>
          </p:nvPr>
        </p:nvSpPr>
        <p:spPr>
          <a:xfrm>
            <a:off x="1130883" y="2635600"/>
            <a:ext cx="4022400" cy="7926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Font typeface="Inter"/>
              <a:buNone/>
              <a:defRPr sz="1400">
                <a:latin typeface="Inter"/>
                <a:ea typeface="Inter"/>
                <a:cs typeface="Inter"/>
                <a:sym typeface="Inter"/>
              </a:defRPr>
            </a:lvl1pPr>
            <a:lvl2pPr lvl="1" algn="ctr">
              <a:lnSpc>
                <a:spcPct val="100000"/>
              </a:lnSpc>
              <a:spcBef>
                <a:spcPts val="0"/>
              </a:spcBef>
              <a:spcAft>
                <a:spcPts val="0"/>
              </a:spcAft>
              <a:buSzPts val="2800"/>
              <a:buFont typeface="Inter"/>
              <a:buNone/>
              <a:defRPr sz="2800">
                <a:latin typeface="Inter"/>
                <a:ea typeface="Inter"/>
                <a:cs typeface="Inter"/>
                <a:sym typeface="Inter"/>
              </a:defRPr>
            </a:lvl2pPr>
            <a:lvl3pPr lvl="2" algn="ctr">
              <a:lnSpc>
                <a:spcPct val="100000"/>
              </a:lnSpc>
              <a:spcBef>
                <a:spcPts val="0"/>
              </a:spcBef>
              <a:spcAft>
                <a:spcPts val="0"/>
              </a:spcAft>
              <a:buSzPts val="2800"/>
              <a:buFont typeface="Inter"/>
              <a:buNone/>
              <a:defRPr sz="2800">
                <a:latin typeface="Inter"/>
                <a:ea typeface="Inter"/>
                <a:cs typeface="Inter"/>
                <a:sym typeface="Inter"/>
              </a:defRPr>
            </a:lvl3pPr>
            <a:lvl4pPr lvl="3" algn="ctr">
              <a:lnSpc>
                <a:spcPct val="100000"/>
              </a:lnSpc>
              <a:spcBef>
                <a:spcPts val="0"/>
              </a:spcBef>
              <a:spcAft>
                <a:spcPts val="0"/>
              </a:spcAft>
              <a:buSzPts val="2800"/>
              <a:buFont typeface="Inter"/>
              <a:buNone/>
              <a:defRPr sz="2800">
                <a:latin typeface="Inter"/>
                <a:ea typeface="Inter"/>
                <a:cs typeface="Inter"/>
                <a:sym typeface="Inter"/>
              </a:defRPr>
            </a:lvl4pPr>
            <a:lvl5pPr lvl="4" algn="ctr">
              <a:lnSpc>
                <a:spcPct val="100000"/>
              </a:lnSpc>
              <a:spcBef>
                <a:spcPts val="0"/>
              </a:spcBef>
              <a:spcAft>
                <a:spcPts val="0"/>
              </a:spcAft>
              <a:buSzPts val="2800"/>
              <a:buFont typeface="Inter"/>
              <a:buNone/>
              <a:defRPr sz="2800">
                <a:latin typeface="Inter"/>
                <a:ea typeface="Inter"/>
                <a:cs typeface="Inter"/>
                <a:sym typeface="Inter"/>
              </a:defRPr>
            </a:lvl5pPr>
            <a:lvl6pPr lvl="5" algn="ctr">
              <a:lnSpc>
                <a:spcPct val="100000"/>
              </a:lnSpc>
              <a:spcBef>
                <a:spcPts val="0"/>
              </a:spcBef>
              <a:spcAft>
                <a:spcPts val="0"/>
              </a:spcAft>
              <a:buSzPts val="2800"/>
              <a:buFont typeface="Inter"/>
              <a:buNone/>
              <a:defRPr sz="2800">
                <a:latin typeface="Inter"/>
                <a:ea typeface="Inter"/>
                <a:cs typeface="Inter"/>
                <a:sym typeface="Inter"/>
              </a:defRPr>
            </a:lvl6pPr>
            <a:lvl7pPr lvl="6" algn="ctr">
              <a:lnSpc>
                <a:spcPct val="100000"/>
              </a:lnSpc>
              <a:spcBef>
                <a:spcPts val="0"/>
              </a:spcBef>
              <a:spcAft>
                <a:spcPts val="0"/>
              </a:spcAft>
              <a:buSzPts val="2800"/>
              <a:buFont typeface="Inter"/>
              <a:buNone/>
              <a:defRPr sz="2800">
                <a:latin typeface="Inter"/>
                <a:ea typeface="Inter"/>
                <a:cs typeface="Inter"/>
                <a:sym typeface="Inter"/>
              </a:defRPr>
            </a:lvl7pPr>
            <a:lvl8pPr lvl="7" algn="ctr">
              <a:lnSpc>
                <a:spcPct val="100000"/>
              </a:lnSpc>
              <a:spcBef>
                <a:spcPts val="0"/>
              </a:spcBef>
              <a:spcAft>
                <a:spcPts val="0"/>
              </a:spcAft>
              <a:buSzPts val="2800"/>
              <a:buFont typeface="Inter"/>
              <a:buNone/>
              <a:defRPr sz="2800">
                <a:latin typeface="Inter"/>
                <a:ea typeface="Inter"/>
                <a:cs typeface="Inter"/>
                <a:sym typeface="Inter"/>
              </a:defRPr>
            </a:lvl8pPr>
            <a:lvl9pPr lvl="8" algn="ctr">
              <a:lnSpc>
                <a:spcPct val="100000"/>
              </a:lnSpc>
              <a:spcBef>
                <a:spcPts val="0"/>
              </a:spcBef>
              <a:spcAft>
                <a:spcPts val="0"/>
              </a:spcAft>
              <a:buSzPts val="2800"/>
              <a:buFont typeface="Inter"/>
              <a:buNone/>
              <a:defRPr sz="2800">
                <a:latin typeface="Inter"/>
                <a:ea typeface="Inter"/>
                <a:cs typeface="Inter"/>
                <a:sym typeface="Inter"/>
              </a:defRPr>
            </a:lvl9pPr>
          </a:lstStyle>
          <a:p/>
        </p:txBody>
      </p:sp>
    </p:spTree>
  </p:cSld>
  <p:clrMapOvr>
    <a:masterClrMapping/>
  </p:clrMapOvr>
</p:sldLayout>
</file>

<file path=ppt/slideLayouts/slideLayout3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solidFill>
          <a:schemeClr val="accent3"/>
        </a:solidFill>
      </p:bgPr>
    </p:bg>
    <p:spTree>
      <p:nvGrpSpPr>
        <p:cNvPr id="2190" name="Shape 2190"/>
        <p:cNvGrpSpPr/>
        <p:nvPr/>
      </p:nvGrpSpPr>
      <p:grpSpPr>
        <a:xfrm>
          <a:off x="0" y="0"/>
          <a:ext cx="0" cy="0"/>
          <a:chOff x="0" y="0"/>
          <a:chExt cx="0" cy="0"/>
        </a:xfrm>
      </p:grpSpPr>
      <p:sp>
        <p:nvSpPr>
          <p:cNvPr id="2191" name="Google Shape;2191;p384"/>
          <p:cNvSpPr/>
          <p:nvPr/>
        </p:nvSpPr>
        <p:spPr>
          <a:xfrm>
            <a:off x="3897575" y="-1212200"/>
            <a:ext cx="6172500" cy="61725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2" name="Google Shape;2192;p384"/>
          <p:cNvSpPr txBox="1"/>
          <p:nvPr>
            <p:ph type="ctrTitle"/>
          </p:nvPr>
        </p:nvSpPr>
        <p:spPr>
          <a:xfrm>
            <a:off x="3763950" y="1315000"/>
            <a:ext cx="4650900" cy="1787100"/>
          </a:xfrm>
          <a:prstGeom prst="rect">
            <a:avLst/>
          </a:prstGeom>
          <a:effectLst>
            <a:outerShdw rotWithShape="0" algn="bl" dir="3000000" dist="38100">
              <a:schemeClr val="accent1">
                <a:alpha val="39000"/>
              </a:schemeClr>
            </a:outerShdw>
          </a:effectLst>
        </p:spPr>
        <p:txBody>
          <a:bodyPr anchorCtr="0" anchor="ctr" bIns="91425" lIns="91425" spcFirstLastPara="1" rIns="91425" wrap="square" tIns="91425">
            <a:noAutofit/>
          </a:bodyPr>
          <a:lstStyle>
            <a:lvl1pPr lvl="0" algn="r">
              <a:spcBef>
                <a:spcPts val="0"/>
              </a:spcBef>
              <a:spcAft>
                <a:spcPts val="0"/>
              </a:spcAft>
              <a:buSzPts val="5200"/>
              <a:buNone/>
              <a:defRPr sz="5200"/>
            </a:lvl1pPr>
            <a:lvl2pPr lvl="1" algn="ctr">
              <a:spcBef>
                <a:spcPts val="0"/>
              </a:spcBef>
              <a:spcAft>
                <a:spcPts val="0"/>
              </a:spcAft>
              <a:buClr>
                <a:srgbClr val="FFFFFF"/>
              </a:buClr>
              <a:buSzPts val="5200"/>
              <a:buNone/>
              <a:defRPr sz="5200">
                <a:solidFill>
                  <a:srgbClr val="FFFFFF"/>
                </a:solidFill>
              </a:defRPr>
            </a:lvl2pPr>
            <a:lvl3pPr lvl="2" algn="ctr">
              <a:spcBef>
                <a:spcPts val="0"/>
              </a:spcBef>
              <a:spcAft>
                <a:spcPts val="0"/>
              </a:spcAft>
              <a:buClr>
                <a:srgbClr val="FFFFFF"/>
              </a:buClr>
              <a:buSzPts val="5200"/>
              <a:buNone/>
              <a:defRPr sz="5200">
                <a:solidFill>
                  <a:srgbClr val="FFFFFF"/>
                </a:solidFill>
              </a:defRPr>
            </a:lvl3pPr>
            <a:lvl4pPr lvl="3" algn="ctr">
              <a:spcBef>
                <a:spcPts val="0"/>
              </a:spcBef>
              <a:spcAft>
                <a:spcPts val="0"/>
              </a:spcAft>
              <a:buClr>
                <a:srgbClr val="FFFFFF"/>
              </a:buClr>
              <a:buSzPts val="5200"/>
              <a:buNone/>
              <a:defRPr sz="5200">
                <a:solidFill>
                  <a:srgbClr val="FFFFFF"/>
                </a:solidFill>
              </a:defRPr>
            </a:lvl4pPr>
            <a:lvl5pPr lvl="4" algn="ctr">
              <a:spcBef>
                <a:spcPts val="0"/>
              </a:spcBef>
              <a:spcAft>
                <a:spcPts val="0"/>
              </a:spcAft>
              <a:buClr>
                <a:srgbClr val="FFFFFF"/>
              </a:buClr>
              <a:buSzPts val="5200"/>
              <a:buNone/>
              <a:defRPr sz="5200">
                <a:solidFill>
                  <a:srgbClr val="FFFFFF"/>
                </a:solidFill>
              </a:defRPr>
            </a:lvl5pPr>
            <a:lvl6pPr lvl="5" algn="ctr">
              <a:spcBef>
                <a:spcPts val="0"/>
              </a:spcBef>
              <a:spcAft>
                <a:spcPts val="0"/>
              </a:spcAft>
              <a:buClr>
                <a:srgbClr val="FFFFFF"/>
              </a:buClr>
              <a:buSzPts val="5200"/>
              <a:buNone/>
              <a:defRPr sz="5200">
                <a:solidFill>
                  <a:srgbClr val="FFFFFF"/>
                </a:solidFill>
              </a:defRPr>
            </a:lvl6pPr>
            <a:lvl7pPr lvl="6" algn="ctr">
              <a:spcBef>
                <a:spcPts val="0"/>
              </a:spcBef>
              <a:spcAft>
                <a:spcPts val="0"/>
              </a:spcAft>
              <a:buClr>
                <a:srgbClr val="FFFFFF"/>
              </a:buClr>
              <a:buSzPts val="5200"/>
              <a:buNone/>
              <a:defRPr sz="5200">
                <a:solidFill>
                  <a:srgbClr val="FFFFFF"/>
                </a:solidFill>
              </a:defRPr>
            </a:lvl7pPr>
            <a:lvl8pPr lvl="7" algn="ctr">
              <a:spcBef>
                <a:spcPts val="0"/>
              </a:spcBef>
              <a:spcAft>
                <a:spcPts val="0"/>
              </a:spcAft>
              <a:buClr>
                <a:srgbClr val="FFFFFF"/>
              </a:buClr>
              <a:buSzPts val="5200"/>
              <a:buNone/>
              <a:defRPr sz="5200">
                <a:solidFill>
                  <a:srgbClr val="FFFFFF"/>
                </a:solidFill>
              </a:defRPr>
            </a:lvl8pPr>
            <a:lvl9pPr lvl="8" algn="ctr">
              <a:spcBef>
                <a:spcPts val="0"/>
              </a:spcBef>
              <a:spcAft>
                <a:spcPts val="0"/>
              </a:spcAft>
              <a:buClr>
                <a:srgbClr val="FFFFFF"/>
              </a:buClr>
              <a:buSzPts val="5200"/>
              <a:buNone/>
              <a:defRPr sz="5200">
                <a:solidFill>
                  <a:srgbClr val="FFFFFF"/>
                </a:solidFill>
              </a:defRPr>
            </a:lvl9pPr>
          </a:lstStyle>
          <a:p/>
        </p:txBody>
      </p:sp>
      <p:sp>
        <p:nvSpPr>
          <p:cNvPr id="2193" name="Google Shape;2193;p384"/>
          <p:cNvSpPr txBox="1"/>
          <p:nvPr>
            <p:ph idx="1" type="subTitle"/>
          </p:nvPr>
        </p:nvSpPr>
        <p:spPr>
          <a:xfrm>
            <a:off x="4516425" y="3046125"/>
            <a:ext cx="3898500" cy="4785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2800"/>
              <a:buNone/>
              <a:defRPr sz="1600">
                <a:solidFill>
                  <a:schemeClr val="dk1"/>
                </a:solidFill>
              </a:defRPr>
            </a:lvl1pPr>
            <a:lvl2pPr lvl="1" algn="ctr">
              <a:lnSpc>
                <a:spcPct val="100000"/>
              </a:lnSpc>
              <a:spcBef>
                <a:spcPts val="0"/>
              </a:spcBef>
              <a:spcAft>
                <a:spcPts val="0"/>
              </a:spcAft>
              <a:buClr>
                <a:srgbClr val="FFFFFF"/>
              </a:buClr>
              <a:buSzPts val="2800"/>
              <a:buNone/>
              <a:defRPr sz="2800">
                <a:solidFill>
                  <a:srgbClr val="FFFFFF"/>
                </a:solidFill>
              </a:defRPr>
            </a:lvl2pPr>
            <a:lvl3pPr lvl="2" algn="ctr">
              <a:lnSpc>
                <a:spcPct val="100000"/>
              </a:lnSpc>
              <a:spcBef>
                <a:spcPts val="0"/>
              </a:spcBef>
              <a:spcAft>
                <a:spcPts val="0"/>
              </a:spcAft>
              <a:buClr>
                <a:srgbClr val="FFFFFF"/>
              </a:buClr>
              <a:buSzPts val="2800"/>
              <a:buNone/>
              <a:defRPr sz="2800">
                <a:solidFill>
                  <a:srgbClr val="FFFFFF"/>
                </a:solidFill>
              </a:defRPr>
            </a:lvl3pPr>
            <a:lvl4pPr lvl="3" algn="ctr">
              <a:lnSpc>
                <a:spcPct val="100000"/>
              </a:lnSpc>
              <a:spcBef>
                <a:spcPts val="0"/>
              </a:spcBef>
              <a:spcAft>
                <a:spcPts val="0"/>
              </a:spcAft>
              <a:buClr>
                <a:srgbClr val="FFFFFF"/>
              </a:buClr>
              <a:buSzPts val="2800"/>
              <a:buNone/>
              <a:defRPr sz="2800">
                <a:solidFill>
                  <a:srgbClr val="FFFFFF"/>
                </a:solidFill>
              </a:defRPr>
            </a:lvl4pPr>
            <a:lvl5pPr lvl="4" algn="ctr">
              <a:lnSpc>
                <a:spcPct val="100000"/>
              </a:lnSpc>
              <a:spcBef>
                <a:spcPts val="0"/>
              </a:spcBef>
              <a:spcAft>
                <a:spcPts val="0"/>
              </a:spcAft>
              <a:buClr>
                <a:srgbClr val="FFFFFF"/>
              </a:buClr>
              <a:buSzPts val="2800"/>
              <a:buNone/>
              <a:defRPr sz="2800">
                <a:solidFill>
                  <a:srgbClr val="FFFFFF"/>
                </a:solidFill>
              </a:defRPr>
            </a:lvl5pPr>
            <a:lvl6pPr lvl="5" algn="ctr">
              <a:lnSpc>
                <a:spcPct val="100000"/>
              </a:lnSpc>
              <a:spcBef>
                <a:spcPts val="0"/>
              </a:spcBef>
              <a:spcAft>
                <a:spcPts val="0"/>
              </a:spcAft>
              <a:buClr>
                <a:srgbClr val="FFFFFF"/>
              </a:buClr>
              <a:buSzPts val="2800"/>
              <a:buNone/>
              <a:defRPr sz="2800">
                <a:solidFill>
                  <a:srgbClr val="FFFFFF"/>
                </a:solidFill>
              </a:defRPr>
            </a:lvl6pPr>
            <a:lvl7pPr lvl="6" algn="ctr">
              <a:lnSpc>
                <a:spcPct val="100000"/>
              </a:lnSpc>
              <a:spcBef>
                <a:spcPts val="0"/>
              </a:spcBef>
              <a:spcAft>
                <a:spcPts val="0"/>
              </a:spcAft>
              <a:buClr>
                <a:srgbClr val="FFFFFF"/>
              </a:buClr>
              <a:buSzPts val="2800"/>
              <a:buNone/>
              <a:defRPr sz="2800">
                <a:solidFill>
                  <a:srgbClr val="FFFFFF"/>
                </a:solidFill>
              </a:defRPr>
            </a:lvl7pPr>
            <a:lvl8pPr lvl="7" algn="ctr">
              <a:lnSpc>
                <a:spcPct val="100000"/>
              </a:lnSpc>
              <a:spcBef>
                <a:spcPts val="0"/>
              </a:spcBef>
              <a:spcAft>
                <a:spcPts val="0"/>
              </a:spcAft>
              <a:buClr>
                <a:srgbClr val="FFFFFF"/>
              </a:buClr>
              <a:buSzPts val="2800"/>
              <a:buNone/>
              <a:defRPr sz="2800">
                <a:solidFill>
                  <a:srgbClr val="FFFFFF"/>
                </a:solidFill>
              </a:defRPr>
            </a:lvl8pPr>
            <a:lvl9pPr lvl="8" algn="ctr">
              <a:lnSpc>
                <a:spcPct val="100000"/>
              </a:lnSpc>
              <a:spcBef>
                <a:spcPts val="0"/>
              </a:spcBef>
              <a:spcAft>
                <a:spcPts val="0"/>
              </a:spcAft>
              <a:buClr>
                <a:srgbClr val="FFFFFF"/>
              </a:buClr>
              <a:buSzPts val="2800"/>
              <a:buNone/>
              <a:defRPr sz="2800">
                <a:solidFill>
                  <a:srgbClr val="FFFFFF"/>
                </a:solidFill>
              </a:defRPr>
            </a:lvl9pPr>
          </a:lstStyle>
          <a:p/>
        </p:txBody>
      </p:sp>
    </p:spTree>
  </p:cSld>
  <p:clrMapOvr>
    <a:masterClrMapping/>
  </p:clrMapOvr>
</p:sldLayout>
</file>

<file path=ppt/slideLayouts/slideLayout3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text 1">
  <p:cSld name="CUSTOM_4_1">
    <p:spTree>
      <p:nvGrpSpPr>
        <p:cNvPr id="2194" name="Shape 2194"/>
        <p:cNvGrpSpPr/>
        <p:nvPr/>
      </p:nvGrpSpPr>
      <p:grpSpPr>
        <a:xfrm>
          <a:off x="0" y="0"/>
          <a:ext cx="0" cy="0"/>
          <a:chOff x="0" y="0"/>
          <a:chExt cx="0" cy="0"/>
        </a:xfrm>
      </p:grpSpPr>
      <p:pic>
        <p:nvPicPr>
          <p:cNvPr id="2195" name="Google Shape;2195;p385"/>
          <p:cNvPicPr preferRelativeResize="0"/>
          <p:nvPr/>
        </p:nvPicPr>
        <p:blipFill rotWithShape="1">
          <a:blip r:embed="rId2">
            <a:alphaModFix amt="46000"/>
          </a:blip>
          <a:srcRect b="15987" l="0" r="5374" t="0"/>
          <a:stretch/>
        </p:blipFill>
        <p:spPr>
          <a:xfrm flipH="1">
            <a:off x="0" y="2368725"/>
            <a:ext cx="3705126" cy="2774774"/>
          </a:xfrm>
          <a:prstGeom prst="rect">
            <a:avLst/>
          </a:prstGeom>
          <a:noFill/>
          <a:ln>
            <a:noFill/>
          </a:ln>
        </p:spPr>
      </p:pic>
      <p:sp>
        <p:nvSpPr>
          <p:cNvPr id="2196" name="Google Shape;2196;p385"/>
          <p:cNvSpPr txBox="1"/>
          <p:nvPr>
            <p:ph type="title"/>
          </p:nvPr>
        </p:nvSpPr>
        <p:spPr>
          <a:xfrm>
            <a:off x="4557075" y="1620900"/>
            <a:ext cx="3867000" cy="1901700"/>
          </a:xfrm>
          <a:prstGeom prst="rect">
            <a:avLst/>
          </a:prstGeom>
        </p:spPr>
        <p:txBody>
          <a:bodyPr anchorCtr="0" anchor="t" bIns="91425" lIns="91425" spcFirstLastPara="1" rIns="91425" wrap="square" tIns="91425">
            <a:noAutofit/>
          </a:bodyPr>
          <a:lstStyle>
            <a:lvl1pPr lvl="0" algn="r">
              <a:spcBef>
                <a:spcPts val="0"/>
              </a:spcBef>
              <a:spcAft>
                <a:spcPts val="0"/>
              </a:spcAft>
              <a:buClr>
                <a:schemeClr val="dk2"/>
              </a:buClr>
              <a:buSzPts val="5000"/>
              <a:buNone/>
              <a:defRPr sz="6200">
                <a:solidFill>
                  <a:schemeClr val="dk2"/>
                </a:solidFill>
              </a:defRPr>
            </a:lvl1pPr>
            <a:lvl2pPr lvl="1" algn="r">
              <a:spcBef>
                <a:spcPts val="0"/>
              </a:spcBef>
              <a:spcAft>
                <a:spcPts val="0"/>
              </a:spcAft>
              <a:buSzPts val="2800"/>
              <a:buNone/>
              <a:defRPr/>
            </a:lvl2pPr>
            <a:lvl3pPr lvl="2" algn="r">
              <a:spcBef>
                <a:spcPts val="0"/>
              </a:spcBef>
              <a:spcAft>
                <a:spcPts val="0"/>
              </a:spcAft>
              <a:buSzPts val="2800"/>
              <a:buNone/>
              <a:defRPr/>
            </a:lvl3pPr>
            <a:lvl4pPr lvl="3" algn="r">
              <a:spcBef>
                <a:spcPts val="0"/>
              </a:spcBef>
              <a:spcAft>
                <a:spcPts val="0"/>
              </a:spcAft>
              <a:buSzPts val="2800"/>
              <a:buNone/>
              <a:defRPr/>
            </a:lvl4pPr>
            <a:lvl5pPr lvl="4" algn="r">
              <a:spcBef>
                <a:spcPts val="0"/>
              </a:spcBef>
              <a:spcAft>
                <a:spcPts val="0"/>
              </a:spcAft>
              <a:buSzPts val="2800"/>
              <a:buNone/>
              <a:defRPr/>
            </a:lvl5pPr>
            <a:lvl6pPr lvl="5" algn="r">
              <a:spcBef>
                <a:spcPts val="0"/>
              </a:spcBef>
              <a:spcAft>
                <a:spcPts val="0"/>
              </a:spcAft>
              <a:buSzPts val="2800"/>
              <a:buNone/>
              <a:defRPr/>
            </a:lvl6pPr>
            <a:lvl7pPr lvl="6" algn="r">
              <a:spcBef>
                <a:spcPts val="0"/>
              </a:spcBef>
              <a:spcAft>
                <a:spcPts val="0"/>
              </a:spcAft>
              <a:buSzPts val="2800"/>
              <a:buNone/>
              <a:defRPr/>
            </a:lvl7pPr>
            <a:lvl8pPr lvl="7" algn="r">
              <a:spcBef>
                <a:spcPts val="0"/>
              </a:spcBef>
              <a:spcAft>
                <a:spcPts val="0"/>
              </a:spcAft>
              <a:buSzPts val="2800"/>
              <a:buNone/>
              <a:defRPr/>
            </a:lvl8pPr>
            <a:lvl9pPr lvl="8" algn="r">
              <a:spcBef>
                <a:spcPts val="0"/>
              </a:spcBef>
              <a:spcAft>
                <a:spcPts val="0"/>
              </a:spcAft>
              <a:buSzPts val="2800"/>
              <a:buNone/>
              <a:defRPr/>
            </a:lvl9pPr>
          </a:lstStyle>
          <a:p/>
        </p:txBody>
      </p:sp>
    </p:spTree>
  </p:cSld>
  <p:clrMapOvr>
    <a:masterClrMapping/>
  </p:clrMapOvr>
</p:sldLayout>
</file>

<file path=ppt/slideLayouts/slideLayout3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chemeClr val="accent3"/>
        </a:solidFill>
      </p:bgPr>
    </p:bg>
    <p:spTree>
      <p:nvGrpSpPr>
        <p:cNvPr id="2197" name="Shape 2197"/>
        <p:cNvGrpSpPr/>
        <p:nvPr/>
      </p:nvGrpSpPr>
      <p:grpSpPr>
        <a:xfrm>
          <a:off x="0" y="0"/>
          <a:ext cx="0" cy="0"/>
          <a:chOff x="0" y="0"/>
          <a:chExt cx="0" cy="0"/>
        </a:xfrm>
      </p:grpSpPr>
      <p:sp>
        <p:nvSpPr>
          <p:cNvPr id="2198" name="Google Shape;2198;p386"/>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9" name="Google Shape;2199;p386"/>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0" name="Google Shape;2200;p386"/>
          <p:cNvSpPr txBox="1"/>
          <p:nvPr>
            <p:ph type="title"/>
          </p:nvPr>
        </p:nvSpPr>
        <p:spPr>
          <a:xfrm>
            <a:off x="5048675" y="2907850"/>
            <a:ext cx="3193200" cy="7221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2"/>
              </a:buClr>
              <a:buSzPts val="3600"/>
              <a:buNone/>
              <a:defRPr sz="3600">
                <a:solidFill>
                  <a:schemeClr val="dk2"/>
                </a:solidFill>
              </a:defRPr>
            </a:lvl1pPr>
            <a:lvl2pPr lvl="1" algn="ctr">
              <a:spcBef>
                <a:spcPts val="0"/>
              </a:spcBef>
              <a:spcAft>
                <a:spcPts val="0"/>
              </a:spcAft>
              <a:buClr>
                <a:srgbClr val="FFFFFF"/>
              </a:buClr>
              <a:buSzPts val="3600"/>
              <a:buNone/>
              <a:defRPr sz="3600">
                <a:solidFill>
                  <a:srgbClr val="FFFFFF"/>
                </a:solidFill>
              </a:defRPr>
            </a:lvl2pPr>
            <a:lvl3pPr lvl="2" algn="ctr">
              <a:spcBef>
                <a:spcPts val="0"/>
              </a:spcBef>
              <a:spcAft>
                <a:spcPts val="0"/>
              </a:spcAft>
              <a:buClr>
                <a:srgbClr val="FFFFFF"/>
              </a:buClr>
              <a:buSzPts val="3600"/>
              <a:buNone/>
              <a:defRPr sz="3600">
                <a:solidFill>
                  <a:srgbClr val="FFFFFF"/>
                </a:solidFill>
              </a:defRPr>
            </a:lvl3pPr>
            <a:lvl4pPr lvl="3" algn="ctr">
              <a:spcBef>
                <a:spcPts val="0"/>
              </a:spcBef>
              <a:spcAft>
                <a:spcPts val="0"/>
              </a:spcAft>
              <a:buClr>
                <a:srgbClr val="FFFFFF"/>
              </a:buClr>
              <a:buSzPts val="3600"/>
              <a:buNone/>
              <a:defRPr sz="3600">
                <a:solidFill>
                  <a:srgbClr val="FFFFFF"/>
                </a:solidFill>
              </a:defRPr>
            </a:lvl4pPr>
            <a:lvl5pPr lvl="4" algn="ctr">
              <a:spcBef>
                <a:spcPts val="0"/>
              </a:spcBef>
              <a:spcAft>
                <a:spcPts val="0"/>
              </a:spcAft>
              <a:buClr>
                <a:srgbClr val="FFFFFF"/>
              </a:buClr>
              <a:buSzPts val="3600"/>
              <a:buNone/>
              <a:defRPr sz="3600">
                <a:solidFill>
                  <a:srgbClr val="FFFFFF"/>
                </a:solidFill>
              </a:defRPr>
            </a:lvl5pPr>
            <a:lvl6pPr lvl="5" algn="ctr">
              <a:spcBef>
                <a:spcPts val="0"/>
              </a:spcBef>
              <a:spcAft>
                <a:spcPts val="0"/>
              </a:spcAft>
              <a:buClr>
                <a:srgbClr val="FFFFFF"/>
              </a:buClr>
              <a:buSzPts val="3600"/>
              <a:buNone/>
              <a:defRPr sz="3600">
                <a:solidFill>
                  <a:srgbClr val="FFFFFF"/>
                </a:solidFill>
              </a:defRPr>
            </a:lvl6pPr>
            <a:lvl7pPr lvl="6" algn="ctr">
              <a:spcBef>
                <a:spcPts val="0"/>
              </a:spcBef>
              <a:spcAft>
                <a:spcPts val="0"/>
              </a:spcAft>
              <a:buClr>
                <a:srgbClr val="FFFFFF"/>
              </a:buClr>
              <a:buSzPts val="3600"/>
              <a:buNone/>
              <a:defRPr sz="3600">
                <a:solidFill>
                  <a:srgbClr val="FFFFFF"/>
                </a:solidFill>
              </a:defRPr>
            </a:lvl7pPr>
            <a:lvl8pPr lvl="7" algn="ctr">
              <a:spcBef>
                <a:spcPts val="0"/>
              </a:spcBef>
              <a:spcAft>
                <a:spcPts val="0"/>
              </a:spcAft>
              <a:buClr>
                <a:srgbClr val="FFFFFF"/>
              </a:buClr>
              <a:buSzPts val="3600"/>
              <a:buNone/>
              <a:defRPr sz="3600">
                <a:solidFill>
                  <a:srgbClr val="FFFFFF"/>
                </a:solidFill>
              </a:defRPr>
            </a:lvl8pPr>
            <a:lvl9pPr lvl="8" algn="ctr">
              <a:spcBef>
                <a:spcPts val="0"/>
              </a:spcBef>
              <a:spcAft>
                <a:spcPts val="0"/>
              </a:spcAft>
              <a:buClr>
                <a:srgbClr val="FFFFFF"/>
              </a:buClr>
              <a:buSzPts val="3600"/>
              <a:buNone/>
              <a:defRPr sz="3600">
                <a:solidFill>
                  <a:srgbClr val="FFFFFF"/>
                </a:solidFill>
              </a:defRPr>
            </a:lvl9pPr>
          </a:lstStyle>
          <a:p/>
        </p:txBody>
      </p:sp>
      <p:sp>
        <p:nvSpPr>
          <p:cNvPr id="2201" name="Google Shape;2201;p386"/>
          <p:cNvSpPr txBox="1"/>
          <p:nvPr>
            <p:ph hasCustomPrompt="1" idx="2" type="title"/>
          </p:nvPr>
        </p:nvSpPr>
        <p:spPr>
          <a:xfrm>
            <a:off x="5032925" y="1069700"/>
            <a:ext cx="3224700" cy="13665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2"/>
              </a:buClr>
              <a:buSzPts val="12000"/>
              <a:buNone/>
              <a:defRPr sz="8200">
                <a:solidFill>
                  <a:schemeClr val="dk2"/>
                </a:solidFill>
              </a:defRPr>
            </a:lvl1pPr>
            <a:lvl2pPr lvl="1">
              <a:spcBef>
                <a:spcPts val="0"/>
              </a:spcBef>
              <a:spcAft>
                <a:spcPts val="0"/>
              </a:spcAft>
              <a:buClr>
                <a:srgbClr val="FFFFFF"/>
              </a:buClr>
              <a:buSzPts val="12000"/>
              <a:buNone/>
              <a:defRPr sz="12000">
                <a:solidFill>
                  <a:srgbClr val="FFFFFF"/>
                </a:solidFill>
              </a:defRPr>
            </a:lvl2pPr>
            <a:lvl3pPr lvl="2">
              <a:spcBef>
                <a:spcPts val="0"/>
              </a:spcBef>
              <a:spcAft>
                <a:spcPts val="0"/>
              </a:spcAft>
              <a:buClr>
                <a:srgbClr val="FFFFFF"/>
              </a:buClr>
              <a:buSzPts val="12000"/>
              <a:buNone/>
              <a:defRPr sz="12000">
                <a:solidFill>
                  <a:srgbClr val="FFFFFF"/>
                </a:solidFill>
              </a:defRPr>
            </a:lvl3pPr>
            <a:lvl4pPr lvl="3">
              <a:spcBef>
                <a:spcPts val="0"/>
              </a:spcBef>
              <a:spcAft>
                <a:spcPts val="0"/>
              </a:spcAft>
              <a:buClr>
                <a:srgbClr val="FFFFFF"/>
              </a:buClr>
              <a:buSzPts val="12000"/>
              <a:buNone/>
              <a:defRPr sz="12000">
                <a:solidFill>
                  <a:srgbClr val="FFFFFF"/>
                </a:solidFill>
              </a:defRPr>
            </a:lvl4pPr>
            <a:lvl5pPr lvl="4">
              <a:spcBef>
                <a:spcPts val="0"/>
              </a:spcBef>
              <a:spcAft>
                <a:spcPts val="0"/>
              </a:spcAft>
              <a:buClr>
                <a:srgbClr val="FFFFFF"/>
              </a:buClr>
              <a:buSzPts val="12000"/>
              <a:buNone/>
              <a:defRPr sz="12000">
                <a:solidFill>
                  <a:srgbClr val="FFFFFF"/>
                </a:solidFill>
              </a:defRPr>
            </a:lvl5pPr>
            <a:lvl6pPr lvl="5">
              <a:spcBef>
                <a:spcPts val="0"/>
              </a:spcBef>
              <a:spcAft>
                <a:spcPts val="0"/>
              </a:spcAft>
              <a:buClr>
                <a:srgbClr val="FFFFFF"/>
              </a:buClr>
              <a:buSzPts val="12000"/>
              <a:buNone/>
              <a:defRPr sz="12000">
                <a:solidFill>
                  <a:srgbClr val="FFFFFF"/>
                </a:solidFill>
              </a:defRPr>
            </a:lvl6pPr>
            <a:lvl7pPr lvl="6">
              <a:spcBef>
                <a:spcPts val="0"/>
              </a:spcBef>
              <a:spcAft>
                <a:spcPts val="0"/>
              </a:spcAft>
              <a:buClr>
                <a:srgbClr val="FFFFFF"/>
              </a:buClr>
              <a:buSzPts val="12000"/>
              <a:buNone/>
              <a:defRPr sz="12000">
                <a:solidFill>
                  <a:srgbClr val="FFFFFF"/>
                </a:solidFill>
              </a:defRPr>
            </a:lvl7pPr>
            <a:lvl8pPr lvl="7">
              <a:spcBef>
                <a:spcPts val="0"/>
              </a:spcBef>
              <a:spcAft>
                <a:spcPts val="0"/>
              </a:spcAft>
              <a:buClr>
                <a:srgbClr val="FFFFFF"/>
              </a:buClr>
              <a:buSzPts val="12000"/>
              <a:buNone/>
              <a:defRPr sz="12000">
                <a:solidFill>
                  <a:srgbClr val="FFFFFF"/>
                </a:solidFill>
              </a:defRPr>
            </a:lvl8pPr>
            <a:lvl9pPr lvl="8">
              <a:spcBef>
                <a:spcPts val="0"/>
              </a:spcBef>
              <a:spcAft>
                <a:spcPts val="0"/>
              </a:spcAft>
              <a:buClr>
                <a:srgbClr val="FFFFFF"/>
              </a:buClr>
              <a:buSzPts val="12000"/>
              <a:buNone/>
              <a:defRPr sz="12000">
                <a:solidFill>
                  <a:srgbClr val="FFFFFF"/>
                </a:solidFill>
              </a:defRPr>
            </a:lvl9pPr>
          </a:lstStyle>
          <a:p>
            <a:r>
              <a:t>xx%</a:t>
            </a:r>
          </a:p>
        </p:txBody>
      </p:sp>
      <p:sp>
        <p:nvSpPr>
          <p:cNvPr id="2202" name="Google Shape;2202;p386"/>
          <p:cNvSpPr txBox="1"/>
          <p:nvPr>
            <p:ph idx="1" type="subTitle"/>
          </p:nvPr>
        </p:nvSpPr>
        <p:spPr>
          <a:xfrm>
            <a:off x="5062650" y="3671500"/>
            <a:ext cx="3193200" cy="927600"/>
          </a:xfrm>
          <a:prstGeom prst="rect">
            <a:avLst/>
          </a:prstGeom>
        </p:spPr>
        <p:txBody>
          <a:bodyPr anchorCtr="0" anchor="ctr" bIns="91425" lIns="91425" spcFirstLastPara="1" rIns="91425" wrap="square" tIns="91425">
            <a:noAutofit/>
          </a:bodyPr>
          <a:lstStyle>
            <a:lvl1pPr lvl="0" algn="ctr">
              <a:spcBef>
                <a:spcPts val="0"/>
              </a:spcBef>
              <a:spcAft>
                <a:spcPts val="0"/>
              </a:spcAft>
              <a:buSzPts val="1800"/>
              <a:buNone/>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pic>
        <p:nvPicPr>
          <p:cNvPr id="2203" name="Google Shape;2203;p386"/>
          <p:cNvPicPr preferRelativeResize="0"/>
          <p:nvPr/>
        </p:nvPicPr>
        <p:blipFill>
          <a:blip r:embed="rId2">
            <a:alphaModFix/>
          </a:blip>
          <a:stretch>
            <a:fillRect/>
          </a:stretch>
        </p:blipFill>
        <p:spPr>
          <a:xfrm flipH="1">
            <a:off x="3309975" y="1387575"/>
            <a:ext cx="316825" cy="1041000"/>
          </a:xfrm>
          <a:prstGeom prst="rect">
            <a:avLst/>
          </a:prstGeom>
          <a:noFill/>
          <a:ln>
            <a:noFill/>
          </a:ln>
        </p:spPr>
      </p:pic>
      <p:sp>
        <p:nvSpPr>
          <p:cNvPr id="2204" name="Google Shape;2204;p386"/>
          <p:cNvSpPr/>
          <p:nvPr>
            <p:ph idx="3" type="pic"/>
          </p:nvPr>
        </p:nvSpPr>
        <p:spPr>
          <a:xfrm>
            <a:off x="619750" y="1651275"/>
            <a:ext cx="2415000" cy="2415000"/>
          </a:xfrm>
          <a:prstGeom prst="rect">
            <a:avLst/>
          </a:prstGeom>
          <a:noFill/>
          <a:ln>
            <a:noFill/>
          </a:ln>
        </p:spPr>
      </p:sp>
    </p:spTree>
  </p:cSld>
  <p:clrMapOvr>
    <a:masterClrMapping/>
  </p:clrMapOvr>
</p:sldLayout>
</file>

<file path=ppt/slideLayouts/slideLayout3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8_1">
    <p:spTree>
      <p:nvGrpSpPr>
        <p:cNvPr id="2205" name="Shape 2205"/>
        <p:cNvGrpSpPr/>
        <p:nvPr/>
      </p:nvGrpSpPr>
      <p:grpSpPr>
        <a:xfrm>
          <a:off x="0" y="0"/>
          <a:ext cx="0" cy="0"/>
          <a:chOff x="0" y="0"/>
          <a:chExt cx="0" cy="0"/>
        </a:xfrm>
      </p:grpSpPr>
      <p:sp>
        <p:nvSpPr>
          <p:cNvPr id="2206" name="Google Shape;2206;p387"/>
          <p:cNvSpPr txBox="1"/>
          <p:nvPr>
            <p:ph type="title"/>
          </p:nvPr>
        </p:nvSpPr>
        <p:spPr>
          <a:xfrm>
            <a:off x="3940800" y="1342850"/>
            <a:ext cx="4483200" cy="1825200"/>
          </a:xfrm>
          <a:prstGeom prst="rect">
            <a:avLst/>
          </a:prstGeom>
        </p:spPr>
        <p:txBody>
          <a:bodyPr anchorCtr="0" anchor="t" bIns="91425" lIns="91425" spcFirstLastPara="1" rIns="91425" wrap="square" tIns="91425">
            <a:noAutofit/>
          </a:bodyPr>
          <a:lstStyle>
            <a:lvl1pPr lvl="0" algn="r">
              <a:lnSpc>
                <a:spcPct val="90000"/>
              </a:lnSpc>
              <a:spcBef>
                <a:spcPts val="0"/>
              </a:spcBef>
              <a:spcAft>
                <a:spcPts val="0"/>
              </a:spcAft>
              <a:buSzPts val="4000"/>
              <a:buNone/>
              <a:defRPr sz="31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2207" name="Google Shape;2207;p387"/>
          <p:cNvSpPr txBox="1"/>
          <p:nvPr>
            <p:ph idx="1" type="subTitle"/>
          </p:nvPr>
        </p:nvSpPr>
        <p:spPr>
          <a:xfrm>
            <a:off x="3941100" y="3220469"/>
            <a:ext cx="4483200" cy="4047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SzPts val="18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08" name="Google Shape;2208;p387"/>
          <p:cNvSpPr/>
          <p:nvPr/>
        </p:nvSpPr>
        <p:spPr>
          <a:xfrm>
            <a:off x="-277100" y="845225"/>
            <a:ext cx="3903900" cy="3903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9" name="Google Shape;2209;p387"/>
          <p:cNvSpPr/>
          <p:nvPr/>
        </p:nvSpPr>
        <p:spPr>
          <a:xfrm>
            <a:off x="-124700" y="9976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210" name="Google Shape;2210;p387"/>
          <p:cNvPicPr preferRelativeResize="0"/>
          <p:nvPr/>
        </p:nvPicPr>
        <p:blipFill>
          <a:blip r:embed="rId2">
            <a:alphaModFix/>
          </a:blip>
          <a:stretch>
            <a:fillRect/>
          </a:stretch>
        </p:blipFill>
        <p:spPr>
          <a:xfrm flipH="1">
            <a:off x="3309975" y="1387575"/>
            <a:ext cx="316825" cy="1041000"/>
          </a:xfrm>
          <a:prstGeom prst="rect">
            <a:avLst/>
          </a:prstGeom>
          <a:noFill/>
          <a:ln>
            <a:noFill/>
          </a:ln>
        </p:spPr>
      </p:pic>
      <p:pic>
        <p:nvPicPr>
          <p:cNvPr id="2211" name="Google Shape;2211;p387"/>
          <p:cNvPicPr preferRelativeResize="0"/>
          <p:nvPr/>
        </p:nvPicPr>
        <p:blipFill>
          <a:blip r:embed="rId3">
            <a:alphaModFix/>
          </a:blip>
          <a:stretch>
            <a:fillRect/>
          </a:stretch>
        </p:blipFill>
        <p:spPr>
          <a:xfrm>
            <a:off x="298400" y="4610175"/>
            <a:ext cx="215500" cy="215500"/>
          </a:xfrm>
          <a:prstGeom prst="rect">
            <a:avLst/>
          </a:prstGeom>
          <a:noFill/>
          <a:ln>
            <a:noFill/>
          </a:ln>
        </p:spPr>
      </p:pic>
      <p:sp>
        <p:nvSpPr>
          <p:cNvPr id="2212" name="Google Shape;2212;p387"/>
          <p:cNvSpPr/>
          <p:nvPr>
            <p:ph idx="2" type="pic"/>
          </p:nvPr>
        </p:nvSpPr>
        <p:spPr>
          <a:xfrm>
            <a:off x="619750" y="1651275"/>
            <a:ext cx="2415000" cy="2415000"/>
          </a:xfrm>
          <a:prstGeom prst="rect">
            <a:avLst/>
          </a:prstGeom>
          <a:noFill/>
          <a:ln>
            <a:noFill/>
          </a:ln>
        </p:spPr>
      </p:sp>
    </p:spTree>
  </p:cSld>
  <p:clrMapOvr>
    <a:masterClrMapping/>
  </p:clrMapOvr>
</p:sldLayout>
</file>

<file path=ppt/slideLayouts/slideLayout3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2 1">
  <p:cSld name="SECTION_HEADER_1_1_1">
    <p:bg>
      <p:bgPr>
        <a:solidFill>
          <a:schemeClr val="accent2"/>
        </a:solidFill>
      </p:bgPr>
    </p:bg>
    <p:spTree>
      <p:nvGrpSpPr>
        <p:cNvPr id="2213" name="Shape 2213"/>
        <p:cNvGrpSpPr/>
        <p:nvPr/>
      </p:nvGrpSpPr>
      <p:grpSpPr>
        <a:xfrm>
          <a:off x="0" y="0"/>
          <a:ext cx="0" cy="0"/>
          <a:chOff x="0" y="0"/>
          <a:chExt cx="0" cy="0"/>
        </a:xfrm>
      </p:grpSpPr>
      <p:sp>
        <p:nvSpPr>
          <p:cNvPr id="2214" name="Google Shape;2214;p388"/>
          <p:cNvSpPr/>
          <p:nvPr/>
        </p:nvSpPr>
        <p:spPr>
          <a:xfrm>
            <a:off x="332500" y="845225"/>
            <a:ext cx="3903900" cy="3903900"/>
          </a:xfrm>
          <a:prstGeom prst="ellipse">
            <a:avLst/>
          </a:prstGeom>
          <a:solidFill>
            <a:srgbClr val="E5F2F0">
              <a:alpha val="312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5" name="Google Shape;2215;p388"/>
          <p:cNvSpPr/>
          <p:nvPr/>
        </p:nvSpPr>
        <p:spPr>
          <a:xfrm>
            <a:off x="484900" y="921425"/>
            <a:ext cx="3903900" cy="3903900"/>
          </a:xfrm>
          <a:prstGeom prst="ellipse">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6" name="Google Shape;2216;p388"/>
          <p:cNvSpPr txBox="1"/>
          <p:nvPr>
            <p:ph type="title"/>
          </p:nvPr>
        </p:nvSpPr>
        <p:spPr>
          <a:xfrm>
            <a:off x="721775" y="2829700"/>
            <a:ext cx="3193200" cy="841800"/>
          </a:xfrm>
          <a:prstGeom prst="rect">
            <a:avLst/>
          </a:prstGeom>
        </p:spPr>
        <p:txBody>
          <a:bodyPr anchorCtr="0" anchor="ctr" bIns="91425" lIns="91425" spcFirstLastPara="1" rIns="91425" wrap="square" tIns="91425">
            <a:noAutofit/>
          </a:bodyPr>
          <a:lstStyle>
            <a:lvl1pPr lvl="0" algn="ctr">
              <a:spcBef>
                <a:spcPts val="0"/>
              </a:spcBef>
              <a:spcAft>
                <a:spcPts val="0"/>
              </a:spcAft>
              <a:buClr>
                <a:srgbClr val="FFFFFF"/>
              </a:buClr>
              <a:buSzPts val="3600"/>
              <a:buNone/>
              <a:defRPr sz="3600">
                <a:solidFill>
                  <a:srgbClr val="FFFFFF"/>
                </a:solidFill>
              </a:defRPr>
            </a:lvl1pPr>
            <a:lvl2pPr lvl="1" algn="ctr">
              <a:spcBef>
                <a:spcPts val="0"/>
              </a:spcBef>
              <a:spcAft>
                <a:spcPts val="0"/>
              </a:spcAft>
              <a:buClr>
                <a:srgbClr val="FFFFFF"/>
              </a:buClr>
              <a:buSzPts val="3600"/>
              <a:buNone/>
              <a:defRPr sz="3600">
                <a:solidFill>
                  <a:srgbClr val="FFFFFF"/>
                </a:solidFill>
              </a:defRPr>
            </a:lvl2pPr>
            <a:lvl3pPr lvl="2" algn="ctr">
              <a:spcBef>
                <a:spcPts val="0"/>
              </a:spcBef>
              <a:spcAft>
                <a:spcPts val="0"/>
              </a:spcAft>
              <a:buClr>
                <a:srgbClr val="FFFFFF"/>
              </a:buClr>
              <a:buSzPts val="3600"/>
              <a:buNone/>
              <a:defRPr sz="3600">
                <a:solidFill>
                  <a:srgbClr val="FFFFFF"/>
                </a:solidFill>
              </a:defRPr>
            </a:lvl3pPr>
            <a:lvl4pPr lvl="3" algn="ctr">
              <a:spcBef>
                <a:spcPts val="0"/>
              </a:spcBef>
              <a:spcAft>
                <a:spcPts val="0"/>
              </a:spcAft>
              <a:buClr>
                <a:srgbClr val="FFFFFF"/>
              </a:buClr>
              <a:buSzPts val="3600"/>
              <a:buNone/>
              <a:defRPr sz="3600">
                <a:solidFill>
                  <a:srgbClr val="FFFFFF"/>
                </a:solidFill>
              </a:defRPr>
            </a:lvl4pPr>
            <a:lvl5pPr lvl="4" algn="ctr">
              <a:spcBef>
                <a:spcPts val="0"/>
              </a:spcBef>
              <a:spcAft>
                <a:spcPts val="0"/>
              </a:spcAft>
              <a:buClr>
                <a:srgbClr val="FFFFFF"/>
              </a:buClr>
              <a:buSzPts val="3600"/>
              <a:buNone/>
              <a:defRPr sz="3600">
                <a:solidFill>
                  <a:srgbClr val="FFFFFF"/>
                </a:solidFill>
              </a:defRPr>
            </a:lvl5pPr>
            <a:lvl6pPr lvl="5" algn="ctr">
              <a:spcBef>
                <a:spcPts val="0"/>
              </a:spcBef>
              <a:spcAft>
                <a:spcPts val="0"/>
              </a:spcAft>
              <a:buClr>
                <a:srgbClr val="FFFFFF"/>
              </a:buClr>
              <a:buSzPts val="3600"/>
              <a:buNone/>
              <a:defRPr sz="3600">
                <a:solidFill>
                  <a:srgbClr val="FFFFFF"/>
                </a:solidFill>
              </a:defRPr>
            </a:lvl6pPr>
            <a:lvl7pPr lvl="6" algn="ctr">
              <a:spcBef>
                <a:spcPts val="0"/>
              </a:spcBef>
              <a:spcAft>
                <a:spcPts val="0"/>
              </a:spcAft>
              <a:buClr>
                <a:srgbClr val="FFFFFF"/>
              </a:buClr>
              <a:buSzPts val="3600"/>
              <a:buNone/>
              <a:defRPr sz="3600">
                <a:solidFill>
                  <a:srgbClr val="FFFFFF"/>
                </a:solidFill>
              </a:defRPr>
            </a:lvl7pPr>
            <a:lvl8pPr lvl="7" algn="ctr">
              <a:spcBef>
                <a:spcPts val="0"/>
              </a:spcBef>
              <a:spcAft>
                <a:spcPts val="0"/>
              </a:spcAft>
              <a:buClr>
                <a:srgbClr val="FFFFFF"/>
              </a:buClr>
              <a:buSzPts val="3600"/>
              <a:buNone/>
              <a:defRPr sz="3600">
                <a:solidFill>
                  <a:srgbClr val="FFFFFF"/>
                </a:solidFill>
              </a:defRPr>
            </a:lvl8pPr>
            <a:lvl9pPr lvl="8" algn="ctr">
              <a:spcBef>
                <a:spcPts val="0"/>
              </a:spcBef>
              <a:spcAft>
                <a:spcPts val="0"/>
              </a:spcAft>
              <a:buClr>
                <a:srgbClr val="FFFFFF"/>
              </a:buClr>
              <a:buSzPts val="3600"/>
              <a:buNone/>
              <a:defRPr sz="3600">
                <a:solidFill>
                  <a:srgbClr val="FFFFFF"/>
                </a:solidFill>
              </a:defRPr>
            </a:lvl9pPr>
          </a:lstStyle>
          <a:p/>
        </p:txBody>
      </p:sp>
      <p:sp>
        <p:nvSpPr>
          <p:cNvPr id="2217" name="Google Shape;2217;p388"/>
          <p:cNvSpPr txBox="1"/>
          <p:nvPr>
            <p:ph hasCustomPrompt="1" idx="2" type="title"/>
          </p:nvPr>
        </p:nvSpPr>
        <p:spPr>
          <a:xfrm>
            <a:off x="796200" y="1115900"/>
            <a:ext cx="3224700" cy="1366500"/>
          </a:xfrm>
          <a:prstGeom prst="rect">
            <a:avLst/>
          </a:prstGeom>
        </p:spPr>
        <p:txBody>
          <a:bodyPr anchorCtr="0" anchor="ctr" bIns="91425" lIns="91425" spcFirstLastPara="1" rIns="91425" wrap="square" tIns="91425">
            <a:noAutofit/>
          </a:bodyPr>
          <a:lstStyle>
            <a:lvl1pPr lvl="0" algn="ctr">
              <a:spcBef>
                <a:spcPts val="0"/>
              </a:spcBef>
              <a:spcAft>
                <a:spcPts val="0"/>
              </a:spcAft>
              <a:buClr>
                <a:srgbClr val="FFFFFF"/>
              </a:buClr>
              <a:buSzPts val="12000"/>
              <a:buNone/>
              <a:defRPr sz="8200">
                <a:solidFill>
                  <a:srgbClr val="FFFFFF"/>
                </a:solidFill>
              </a:defRPr>
            </a:lvl1pPr>
            <a:lvl2pPr lvl="1">
              <a:spcBef>
                <a:spcPts val="0"/>
              </a:spcBef>
              <a:spcAft>
                <a:spcPts val="0"/>
              </a:spcAft>
              <a:buClr>
                <a:srgbClr val="FFFFFF"/>
              </a:buClr>
              <a:buSzPts val="12000"/>
              <a:buNone/>
              <a:defRPr sz="12000">
                <a:solidFill>
                  <a:srgbClr val="FFFFFF"/>
                </a:solidFill>
              </a:defRPr>
            </a:lvl2pPr>
            <a:lvl3pPr lvl="2">
              <a:spcBef>
                <a:spcPts val="0"/>
              </a:spcBef>
              <a:spcAft>
                <a:spcPts val="0"/>
              </a:spcAft>
              <a:buClr>
                <a:srgbClr val="FFFFFF"/>
              </a:buClr>
              <a:buSzPts val="12000"/>
              <a:buNone/>
              <a:defRPr sz="12000">
                <a:solidFill>
                  <a:srgbClr val="FFFFFF"/>
                </a:solidFill>
              </a:defRPr>
            </a:lvl3pPr>
            <a:lvl4pPr lvl="3">
              <a:spcBef>
                <a:spcPts val="0"/>
              </a:spcBef>
              <a:spcAft>
                <a:spcPts val="0"/>
              </a:spcAft>
              <a:buClr>
                <a:srgbClr val="FFFFFF"/>
              </a:buClr>
              <a:buSzPts val="12000"/>
              <a:buNone/>
              <a:defRPr sz="12000">
                <a:solidFill>
                  <a:srgbClr val="FFFFFF"/>
                </a:solidFill>
              </a:defRPr>
            </a:lvl4pPr>
            <a:lvl5pPr lvl="4">
              <a:spcBef>
                <a:spcPts val="0"/>
              </a:spcBef>
              <a:spcAft>
                <a:spcPts val="0"/>
              </a:spcAft>
              <a:buClr>
                <a:srgbClr val="FFFFFF"/>
              </a:buClr>
              <a:buSzPts val="12000"/>
              <a:buNone/>
              <a:defRPr sz="12000">
                <a:solidFill>
                  <a:srgbClr val="FFFFFF"/>
                </a:solidFill>
              </a:defRPr>
            </a:lvl5pPr>
            <a:lvl6pPr lvl="5">
              <a:spcBef>
                <a:spcPts val="0"/>
              </a:spcBef>
              <a:spcAft>
                <a:spcPts val="0"/>
              </a:spcAft>
              <a:buClr>
                <a:srgbClr val="FFFFFF"/>
              </a:buClr>
              <a:buSzPts val="12000"/>
              <a:buNone/>
              <a:defRPr sz="12000">
                <a:solidFill>
                  <a:srgbClr val="FFFFFF"/>
                </a:solidFill>
              </a:defRPr>
            </a:lvl6pPr>
            <a:lvl7pPr lvl="6">
              <a:spcBef>
                <a:spcPts val="0"/>
              </a:spcBef>
              <a:spcAft>
                <a:spcPts val="0"/>
              </a:spcAft>
              <a:buClr>
                <a:srgbClr val="FFFFFF"/>
              </a:buClr>
              <a:buSzPts val="12000"/>
              <a:buNone/>
              <a:defRPr sz="12000">
                <a:solidFill>
                  <a:srgbClr val="FFFFFF"/>
                </a:solidFill>
              </a:defRPr>
            </a:lvl7pPr>
            <a:lvl8pPr lvl="7">
              <a:spcBef>
                <a:spcPts val="0"/>
              </a:spcBef>
              <a:spcAft>
                <a:spcPts val="0"/>
              </a:spcAft>
              <a:buClr>
                <a:srgbClr val="FFFFFF"/>
              </a:buClr>
              <a:buSzPts val="12000"/>
              <a:buNone/>
              <a:defRPr sz="12000">
                <a:solidFill>
                  <a:srgbClr val="FFFFFF"/>
                </a:solidFill>
              </a:defRPr>
            </a:lvl8pPr>
            <a:lvl9pPr lvl="8">
              <a:spcBef>
                <a:spcPts val="0"/>
              </a:spcBef>
              <a:spcAft>
                <a:spcPts val="0"/>
              </a:spcAft>
              <a:buClr>
                <a:srgbClr val="FFFFFF"/>
              </a:buClr>
              <a:buSzPts val="12000"/>
              <a:buNone/>
              <a:defRPr sz="12000">
                <a:solidFill>
                  <a:srgbClr val="FFFFFF"/>
                </a:solidFill>
              </a:defRPr>
            </a:lvl9pPr>
          </a:lstStyle>
          <a:p>
            <a:r>
              <a:t>xx%</a:t>
            </a:r>
          </a:p>
        </p:txBody>
      </p:sp>
      <p:sp>
        <p:nvSpPr>
          <p:cNvPr id="2218" name="Google Shape;2218;p388"/>
          <p:cNvSpPr txBox="1"/>
          <p:nvPr>
            <p:ph idx="1" type="subTitle"/>
          </p:nvPr>
        </p:nvSpPr>
        <p:spPr>
          <a:xfrm>
            <a:off x="735758" y="3757200"/>
            <a:ext cx="3193200" cy="655500"/>
          </a:xfrm>
          <a:prstGeom prst="rect">
            <a:avLst/>
          </a:prstGeom>
        </p:spPr>
        <p:txBody>
          <a:bodyPr anchorCtr="0" anchor="ctr" bIns="91425" lIns="91425" spcFirstLastPara="1" rIns="91425" wrap="square" tIns="91425">
            <a:noAutofit/>
          </a:bodyPr>
          <a:lstStyle>
            <a:lvl1pPr lvl="0" algn="ctr">
              <a:spcBef>
                <a:spcPts val="0"/>
              </a:spcBef>
              <a:spcAft>
                <a:spcPts val="0"/>
              </a:spcAft>
              <a:buClr>
                <a:srgbClr val="FFFFFF"/>
              </a:buClr>
              <a:buSzPts val="1800"/>
              <a:buNone/>
              <a:defRPr>
                <a:solidFill>
                  <a:srgbClr val="FFFFFF"/>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pic>
        <p:nvPicPr>
          <p:cNvPr id="2219" name="Google Shape;2219;p388"/>
          <p:cNvPicPr preferRelativeResize="0"/>
          <p:nvPr/>
        </p:nvPicPr>
        <p:blipFill>
          <a:blip r:embed="rId2">
            <a:alphaModFix/>
          </a:blip>
          <a:stretch>
            <a:fillRect/>
          </a:stretch>
        </p:blipFill>
        <p:spPr>
          <a:xfrm>
            <a:off x="4020900" y="1279000"/>
            <a:ext cx="215500" cy="215500"/>
          </a:xfrm>
          <a:prstGeom prst="rect">
            <a:avLst/>
          </a:prstGeom>
          <a:noFill/>
          <a:ln>
            <a:noFill/>
          </a:ln>
        </p:spPr>
      </p:pic>
      <p:sp>
        <p:nvSpPr>
          <p:cNvPr id="2220" name="Google Shape;2220;p388"/>
          <p:cNvSpPr/>
          <p:nvPr>
            <p:ph idx="3" type="pic"/>
          </p:nvPr>
        </p:nvSpPr>
        <p:spPr>
          <a:xfrm>
            <a:off x="5564000" y="1651275"/>
            <a:ext cx="2415000" cy="2415000"/>
          </a:xfrm>
          <a:prstGeom prst="rect">
            <a:avLst/>
          </a:prstGeom>
          <a:noFill/>
          <a:ln>
            <a:noFill/>
          </a:ln>
        </p:spPr>
      </p:sp>
    </p:spTree>
  </p:cSld>
  <p:clrMapOvr>
    <a:masterClrMapping/>
  </p:clrMapOvr>
</p:sldLayout>
</file>

<file path=ppt/slideLayouts/slideLayout3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p:cSld name="CUSTOM_11_1">
    <p:bg>
      <p:bgPr>
        <a:solidFill>
          <a:schemeClr val="accent1"/>
        </a:solidFill>
      </p:bgPr>
    </p:bg>
    <p:spTree>
      <p:nvGrpSpPr>
        <p:cNvPr id="2221" name="Shape 2221"/>
        <p:cNvGrpSpPr/>
        <p:nvPr/>
      </p:nvGrpSpPr>
      <p:grpSpPr>
        <a:xfrm>
          <a:off x="0" y="0"/>
          <a:ext cx="0" cy="0"/>
          <a:chOff x="0" y="0"/>
          <a:chExt cx="0" cy="0"/>
        </a:xfrm>
      </p:grpSpPr>
      <p:pic>
        <p:nvPicPr>
          <p:cNvPr id="2222" name="Google Shape;2222;p389"/>
          <p:cNvPicPr preferRelativeResize="0"/>
          <p:nvPr/>
        </p:nvPicPr>
        <p:blipFill>
          <a:blip r:embed="rId2">
            <a:alphaModFix/>
          </a:blip>
          <a:stretch>
            <a:fillRect/>
          </a:stretch>
        </p:blipFill>
        <p:spPr>
          <a:xfrm>
            <a:off x="46395" y="71985"/>
            <a:ext cx="1539275" cy="2476500"/>
          </a:xfrm>
          <a:prstGeom prst="rect">
            <a:avLst/>
          </a:prstGeom>
          <a:noFill/>
          <a:ln>
            <a:noFill/>
          </a:ln>
        </p:spPr>
      </p:pic>
      <p:pic>
        <p:nvPicPr>
          <p:cNvPr id="2223" name="Google Shape;2223;p389"/>
          <p:cNvPicPr preferRelativeResize="0"/>
          <p:nvPr/>
        </p:nvPicPr>
        <p:blipFill>
          <a:blip r:embed="rId2">
            <a:alphaModFix/>
          </a:blip>
          <a:stretch>
            <a:fillRect/>
          </a:stretch>
        </p:blipFill>
        <p:spPr>
          <a:xfrm flipH="1">
            <a:off x="46395" y="2680589"/>
            <a:ext cx="1539275" cy="2476500"/>
          </a:xfrm>
          <a:prstGeom prst="rect">
            <a:avLst/>
          </a:prstGeom>
          <a:noFill/>
          <a:ln>
            <a:noFill/>
          </a:ln>
        </p:spPr>
      </p:pic>
      <p:sp>
        <p:nvSpPr>
          <p:cNvPr id="2224" name="Google Shape;2224;p389"/>
          <p:cNvSpPr txBox="1"/>
          <p:nvPr>
            <p:ph type="title"/>
          </p:nvPr>
        </p:nvSpPr>
        <p:spPr>
          <a:xfrm>
            <a:off x="4629225" y="1643600"/>
            <a:ext cx="3446100" cy="841800"/>
          </a:xfrm>
          <a:prstGeom prst="rect">
            <a:avLst/>
          </a:prstGeom>
        </p:spPr>
        <p:txBody>
          <a:bodyPr anchorCtr="0" anchor="ctr" bIns="91425" lIns="91425" spcFirstLastPara="1" rIns="91425" wrap="square" tIns="91425">
            <a:noAutofit/>
          </a:bodyPr>
          <a:lstStyle>
            <a:lvl1pPr lvl="0" algn="ctr">
              <a:spcBef>
                <a:spcPts val="0"/>
              </a:spcBef>
              <a:spcAft>
                <a:spcPts val="0"/>
              </a:spcAft>
              <a:buClr>
                <a:srgbClr val="FFFFFF"/>
              </a:buClr>
              <a:buSzPts val="3800"/>
              <a:buNone/>
              <a:defRPr sz="4700">
                <a:solidFill>
                  <a:srgbClr val="FFFFFF"/>
                </a:solidFill>
              </a:defRPr>
            </a:lvl1pPr>
            <a:lvl2pPr lvl="1" algn="ctr">
              <a:spcBef>
                <a:spcPts val="0"/>
              </a:spcBef>
              <a:spcAft>
                <a:spcPts val="0"/>
              </a:spcAft>
              <a:buClr>
                <a:srgbClr val="FFFFFF"/>
              </a:buClr>
              <a:buSzPts val="3800"/>
              <a:buNone/>
              <a:defRPr sz="3800">
                <a:solidFill>
                  <a:srgbClr val="FFFFFF"/>
                </a:solidFill>
              </a:defRPr>
            </a:lvl2pPr>
            <a:lvl3pPr lvl="2" algn="ctr">
              <a:spcBef>
                <a:spcPts val="0"/>
              </a:spcBef>
              <a:spcAft>
                <a:spcPts val="0"/>
              </a:spcAft>
              <a:buClr>
                <a:srgbClr val="FFFFFF"/>
              </a:buClr>
              <a:buSzPts val="3800"/>
              <a:buNone/>
              <a:defRPr sz="3800">
                <a:solidFill>
                  <a:srgbClr val="FFFFFF"/>
                </a:solidFill>
              </a:defRPr>
            </a:lvl3pPr>
            <a:lvl4pPr lvl="3" algn="ctr">
              <a:spcBef>
                <a:spcPts val="0"/>
              </a:spcBef>
              <a:spcAft>
                <a:spcPts val="0"/>
              </a:spcAft>
              <a:buClr>
                <a:srgbClr val="FFFFFF"/>
              </a:buClr>
              <a:buSzPts val="3800"/>
              <a:buNone/>
              <a:defRPr sz="3800">
                <a:solidFill>
                  <a:srgbClr val="FFFFFF"/>
                </a:solidFill>
              </a:defRPr>
            </a:lvl4pPr>
            <a:lvl5pPr lvl="4" algn="ctr">
              <a:spcBef>
                <a:spcPts val="0"/>
              </a:spcBef>
              <a:spcAft>
                <a:spcPts val="0"/>
              </a:spcAft>
              <a:buClr>
                <a:srgbClr val="FFFFFF"/>
              </a:buClr>
              <a:buSzPts val="3800"/>
              <a:buNone/>
              <a:defRPr sz="3800">
                <a:solidFill>
                  <a:srgbClr val="FFFFFF"/>
                </a:solidFill>
              </a:defRPr>
            </a:lvl5pPr>
            <a:lvl6pPr lvl="5" algn="ctr">
              <a:spcBef>
                <a:spcPts val="0"/>
              </a:spcBef>
              <a:spcAft>
                <a:spcPts val="0"/>
              </a:spcAft>
              <a:buClr>
                <a:srgbClr val="FFFFFF"/>
              </a:buClr>
              <a:buSzPts val="3800"/>
              <a:buNone/>
              <a:defRPr sz="3800">
                <a:solidFill>
                  <a:srgbClr val="FFFFFF"/>
                </a:solidFill>
              </a:defRPr>
            </a:lvl6pPr>
            <a:lvl7pPr lvl="6" algn="ctr">
              <a:spcBef>
                <a:spcPts val="0"/>
              </a:spcBef>
              <a:spcAft>
                <a:spcPts val="0"/>
              </a:spcAft>
              <a:buClr>
                <a:srgbClr val="FFFFFF"/>
              </a:buClr>
              <a:buSzPts val="3800"/>
              <a:buNone/>
              <a:defRPr sz="3800">
                <a:solidFill>
                  <a:srgbClr val="FFFFFF"/>
                </a:solidFill>
              </a:defRPr>
            </a:lvl7pPr>
            <a:lvl8pPr lvl="7" algn="ctr">
              <a:spcBef>
                <a:spcPts val="0"/>
              </a:spcBef>
              <a:spcAft>
                <a:spcPts val="0"/>
              </a:spcAft>
              <a:buClr>
                <a:srgbClr val="FFFFFF"/>
              </a:buClr>
              <a:buSzPts val="3800"/>
              <a:buNone/>
              <a:defRPr sz="3800">
                <a:solidFill>
                  <a:srgbClr val="FFFFFF"/>
                </a:solidFill>
              </a:defRPr>
            </a:lvl8pPr>
            <a:lvl9pPr lvl="8" algn="ctr">
              <a:spcBef>
                <a:spcPts val="0"/>
              </a:spcBef>
              <a:spcAft>
                <a:spcPts val="0"/>
              </a:spcAft>
              <a:buClr>
                <a:srgbClr val="FFFFFF"/>
              </a:buClr>
              <a:buSzPts val="3800"/>
              <a:buNone/>
              <a:defRPr sz="3800">
                <a:solidFill>
                  <a:srgbClr val="FFFFFF"/>
                </a:solidFill>
              </a:defRPr>
            </a:lvl9pPr>
          </a:lstStyle>
          <a:p/>
        </p:txBody>
      </p:sp>
      <p:sp>
        <p:nvSpPr>
          <p:cNvPr id="2225" name="Google Shape;2225;p389"/>
          <p:cNvSpPr txBox="1"/>
          <p:nvPr>
            <p:ph idx="1" type="subTitle"/>
          </p:nvPr>
        </p:nvSpPr>
        <p:spPr>
          <a:xfrm>
            <a:off x="4644465" y="2704825"/>
            <a:ext cx="3446100" cy="740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rgbClr val="FFFFFF"/>
              </a:buClr>
              <a:buSzPts val="1800"/>
              <a:buNone/>
              <a:defRPr sz="1600">
                <a:solidFill>
                  <a:srgbClr val="FFFFFF"/>
                </a:solidFill>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26" name="Google Shape;2226;p389"/>
          <p:cNvSpPr/>
          <p:nvPr/>
        </p:nvSpPr>
        <p:spPr>
          <a:xfrm>
            <a:off x="-62997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7" name="Google Shape;2227;p389"/>
          <p:cNvSpPr/>
          <p:nvPr>
            <p:ph idx="2" type="pic"/>
          </p:nvPr>
        </p:nvSpPr>
        <p:spPr>
          <a:xfrm>
            <a:off x="1230625" y="1651275"/>
            <a:ext cx="2415000" cy="2415000"/>
          </a:xfrm>
          <a:prstGeom prst="rect">
            <a:avLst/>
          </a:prstGeom>
          <a:noFill/>
          <a:ln>
            <a:noFill/>
          </a:ln>
        </p:spPr>
      </p:sp>
    </p:spTree>
  </p:cSld>
  <p:clrMapOvr>
    <a:masterClrMapping/>
  </p:clrMapOvr>
</p:sldLayout>
</file>

<file path=ppt/slideLayouts/slideLayout3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1 1">
  <p:cSld name="CUSTOM_11_1_1">
    <p:bg>
      <p:bgPr>
        <a:solidFill>
          <a:schemeClr val="dk2"/>
        </a:solidFill>
      </p:bgPr>
    </p:bg>
    <p:spTree>
      <p:nvGrpSpPr>
        <p:cNvPr id="2228" name="Shape 2228"/>
        <p:cNvGrpSpPr/>
        <p:nvPr/>
      </p:nvGrpSpPr>
      <p:grpSpPr>
        <a:xfrm>
          <a:off x="0" y="0"/>
          <a:ext cx="0" cy="0"/>
          <a:chOff x="0" y="0"/>
          <a:chExt cx="0" cy="0"/>
        </a:xfrm>
      </p:grpSpPr>
      <p:sp>
        <p:nvSpPr>
          <p:cNvPr id="2229" name="Google Shape;2229;p390"/>
          <p:cNvSpPr/>
          <p:nvPr/>
        </p:nvSpPr>
        <p:spPr>
          <a:xfrm flipH="1">
            <a:off x="3865825" y="76250"/>
            <a:ext cx="5898900" cy="5898900"/>
          </a:xfrm>
          <a:prstGeom prst="ellipse">
            <a:avLst/>
          </a:prstGeom>
          <a:solidFill>
            <a:srgbClr val="D1EAE6">
              <a:alpha val="162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0" name="Google Shape;2230;p390"/>
          <p:cNvSpPr txBox="1"/>
          <p:nvPr>
            <p:ph type="title"/>
          </p:nvPr>
        </p:nvSpPr>
        <p:spPr>
          <a:xfrm>
            <a:off x="743025" y="1643600"/>
            <a:ext cx="3446100" cy="8418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3800"/>
              <a:buNone/>
              <a:defRPr sz="4700">
                <a:solidFill>
                  <a:schemeClr val="accent1"/>
                </a:solidFill>
              </a:defRPr>
            </a:lvl1pPr>
            <a:lvl2pPr lvl="1" algn="ctr">
              <a:spcBef>
                <a:spcPts val="0"/>
              </a:spcBef>
              <a:spcAft>
                <a:spcPts val="0"/>
              </a:spcAft>
              <a:buClr>
                <a:schemeClr val="accent1"/>
              </a:buClr>
              <a:buSzPts val="3800"/>
              <a:buNone/>
              <a:defRPr sz="3800">
                <a:solidFill>
                  <a:schemeClr val="accent1"/>
                </a:solidFill>
              </a:defRPr>
            </a:lvl2pPr>
            <a:lvl3pPr lvl="2" algn="ctr">
              <a:spcBef>
                <a:spcPts val="0"/>
              </a:spcBef>
              <a:spcAft>
                <a:spcPts val="0"/>
              </a:spcAft>
              <a:buClr>
                <a:schemeClr val="accent1"/>
              </a:buClr>
              <a:buSzPts val="3800"/>
              <a:buNone/>
              <a:defRPr sz="3800">
                <a:solidFill>
                  <a:schemeClr val="accent1"/>
                </a:solidFill>
              </a:defRPr>
            </a:lvl3pPr>
            <a:lvl4pPr lvl="3" algn="ctr">
              <a:spcBef>
                <a:spcPts val="0"/>
              </a:spcBef>
              <a:spcAft>
                <a:spcPts val="0"/>
              </a:spcAft>
              <a:buClr>
                <a:schemeClr val="accent1"/>
              </a:buClr>
              <a:buSzPts val="3800"/>
              <a:buNone/>
              <a:defRPr sz="3800">
                <a:solidFill>
                  <a:schemeClr val="accent1"/>
                </a:solidFill>
              </a:defRPr>
            </a:lvl4pPr>
            <a:lvl5pPr lvl="4" algn="ctr">
              <a:spcBef>
                <a:spcPts val="0"/>
              </a:spcBef>
              <a:spcAft>
                <a:spcPts val="0"/>
              </a:spcAft>
              <a:buClr>
                <a:schemeClr val="accent1"/>
              </a:buClr>
              <a:buSzPts val="3800"/>
              <a:buNone/>
              <a:defRPr sz="3800">
                <a:solidFill>
                  <a:schemeClr val="accent1"/>
                </a:solidFill>
              </a:defRPr>
            </a:lvl5pPr>
            <a:lvl6pPr lvl="5" algn="ctr">
              <a:spcBef>
                <a:spcPts val="0"/>
              </a:spcBef>
              <a:spcAft>
                <a:spcPts val="0"/>
              </a:spcAft>
              <a:buClr>
                <a:schemeClr val="accent1"/>
              </a:buClr>
              <a:buSzPts val="3800"/>
              <a:buNone/>
              <a:defRPr sz="3800">
                <a:solidFill>
                  <a:schemeClr val="accent1"/>
                </a:solidFill>
              </a:defRPr>
            </a:lvl6pPr>
            <a:lvl7pPr lvl="6" algn="ctr">
              <a:spcBef>
                <a:spcPts val="0"/>
              </a:spcBef>
              <a:spcAft>
                <a:spcPts val="0"/>
              </a:spcAft>
              <a:buClr>
                <a:schemeClr val="accent1"/>
              </a:buClr>
              <a:buSzPts val="3800"/>
              <a:buNone/>
              <a:defRPr sz="3800">
                <a:solidFill>
                  <a:schemeClr val="accent1"/>
                </a:solidFill>
              </a:defRPr>
            </a:lvl7pPr>
            <a:lvl8pPr lvl="7" algn="ctr">
              <a:spcBef>
                <a:spcPts val="0"/>
              </a:spcBef>
              <a:spcAft>
                <a:spcPts val="0"/>
              </a:spcAft>
              <a:buClr>
                <a:schemeClr val="accent1"/>
              </a:buClr>
              <a:buSzPts val="3800"/>
              <a:buNone/>
              <a:defRPr sz="3800">
                <a:solidFill>
                  <a:schemeClr val="accent1"/>
                </a:solidFill>
              </a:defRPr>
            </a:lvl8pPr>
            <a:lvl9pPr lvl="8" algn="ctr">
              <a:spcBef>
                <a:spcPts val="0"/>
              </a:spcBef>
              <a:spcAft>
                <a:spcPts val="0"/>
              </a:spcAft>
              <a:buClr>
                <a:schemeClr val="accent1"/>
              </a:buClr>
              <a:buSzPts val="3800"/>
              <a:buNone/>
              <a:defRPr sz="3800">
                <a:solidFill>
                  <a:schemeClr val="accent1"/>
                </a:solidFill>
              </a:defRPr>
            </a:lvl9pPr>
          </a:lstStyle>
          <a:p/>
        </p:txBody>
      </p:sp>
      <p:sp>
        <p:nvSpPr>
          <p:cNvPr id="2231" name="Google Shape;2231;p390"/>
          <p:cNvSpPr txBox="1"/>
          <p:nvPr>
            <p:ph idx="1" type="subTitle"/>
          </p:nvPr>
        </p:nvSpPr>
        <p:spPr>
          <a:xfrm>
            <a:off x="758265" y="2704825"/>
            <a:ext cx="3446100" cy="740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1"/>
              </a:buClr>
              <a:buSzPts val="1800"/>
              <a:buNone/>
              <a:defRPr sz="1600">
                <a:solidFill>
                  <a:schemeClr val="accent1"/>
                </a:solidFill>
              </a:defRPr>
            </a:lvl1pPr>
            <a:lvl2pPr lvl="1">
              <a:spcBef>
                <a:spcPts val="0"/>
              </a:spcBef>
              <a:spcAft>
                <a:spcPts val="0"/>
              </a:spcAft>
              <a:buClr>
                <a:schemeClr val="accent1"/>
              </a:buClr>
              <a:buSzPts val="1400"/>
              <a:buNone/>
              <a:defRPr>
                <a:solidFill>
                  <a:schemeClr val="accent1"/>
                </a:solidFill>
              </a:defRPr>
            </a:lvl2pPr>
            <a:lvl3pPr lvl="2">
              <a:spcBef>
                <a:spcPts val="1600"/>
              </a:spcBef>
              <a:spcAft>
                <a:spcPts val="0"/>
              </a:spcAft>
              <a:buClr>
                <a:schemeClr val="accent1"/>
              </a:buClr>
              <a:buSzPts val="1400"/>
              <a:buNone/>
              <a:defRPr>
                <a:solidFill>
                  <a:schemeClr val="accent1"/>
                </a:solidFill>
              </a:defRPr>
            </a:lvl3pPr>
            <a:lvl4pPr lvl="3">
              <a:spcBef>
                <a:spcPts val="1600"/>
              </a:spcBef>
              <a:spcAft>
                <a:spcPts val="0"/>
              </a:spcAft>
              <a:buClr>
                <a:schemeClr val="accent1"/>
              </a:buClr>
              <a:buSzPts val="1400"/>
              <a:buNone/>
              <a:defRPr>
                <a:solidFill>
                  <a:schemeClr val="accent1"/>
                </a:solidFill>
              </a:defRPr>
            </a:lvl4pPr>
            <a:lvl5pPr lvl="4">
              <a:spcBef>
                <a:spcPts val="1600"/>
              </a:spcBef>
              <a:spcAft>
                <a:spcPts val="0"/>
              </a:spcAft>
              <a:buClr>
                <a:schemeClr val="accent1"/>
              </a:buClr>
              <a:buSzPts val="1400"/>
              <a:buNone/>
              <a:defRPr>
                <a:solidFill>
                  <a:schemeClr val="accent1"/>
                </a:solidFill>
              </a:defRPr>
            </a:lvl5pPr>
            <a:lvl6pPr lvl="5">
              <a:spcBef>
                <a:spcPts val="1600"/>
              </a:spcBef>
              <a:spcAft>
                <a:spcPts val="0"/>
              </a:spcAft>
              <a:buClr>
                <a:schemeClr val="accent1"/>
              </a:buClr>
              <a:buSzPts val="1400"/>
              <a:buNone/>
              <a:defRPr>
                <a:solidFill>
                  <a:schemeClr val="accent1"/>
                </a:solidFill>
              </a:defRPr>
            </a:lvl6pPr>
            <a:lvl7pPr lvl="6">
              <a:spcBef>
                <a:spcPts val="1600"/>
              </a:spcBef>
              <a:spcAft>
                <a:spcPts val="0"/>
              </a:spcAft>
              <a:buClr>
                <a:schemeClr val="accent1"/>
              </a:buClr>
              <a:buSzPts val="1400"/>
              <a:buNone/>
              <a:defRPr>
                <a:solidFill>
                  <a:schemeClr val="accent1"/>
                </a:solidFill>
              </a:defRPr>
            </a:lvl7pPr>
            <a:lvl8pPr lvl="7">
              <a:spcBef>
                <a:spcPts val="1600"/>
              </a:spcBef>
              <a:spcAft>
                <a:spcPts val="0"/>
              </a:spcAft>
              <a:buClr>
                <a:schemeClr val="accent1"/>
              </a:buClr>
              <a:buSzPts val="1400"/>
              <a:buNone/>
              <a:defRPr>
                <a:solidFill>
                  <a:schemeClr val="accent1"/>
                </a:solidFill>
              </a:defRPr>
            </a:lvl8pPr>
            <a:lvl9pPr lvl="8">
              <a:spcBef>
                <a:spcPts val="1600"/>
              </a:spcBef>
              <a:spcAft>
                <a:spcPts val="1600"/>
              </a:spcAft>
              <a:buClr>
                <a:schemeClr val="accent1"/>
              </a:buClr>
              <a:buSzPts val="1400"/>
              <a:buNone/>
              <a:defRPr>
                <a:solidFill>
                  <a:schemeClr val="accent1"/>
                </a:solidFill>
              </a:defRPr>
            </a:lvl9pPr>
          </a:lstStyle>
          <a:p/>
        </p:txBody>
      </p:sp>
      <p:sp>
        <p:nvSpPr>
          <p:cNvPr id="2232" name="Google Shape;2232;p390"/>
          <p:cNvSpPr/>
          <p:nvPr>
            <p:ph idx="2" type="pic"/>
          </p:nvPr>
        </p:nvSpPr>
        <p:spPr>
          <a:xfrm>
            <a:off x="5430375" y="1651275"/>
            <a:ext cx="2415000" cy="2415000"/>
          </a:xfrm>
          <a:prstGeom prst="rect">
            <a:avLst/>
          </a:prstGeom>
          <a:noFill/>
          <a:ln>
            <a:noFill/>
          </a:ln>
        </p:spPr>
      </p:sp>
    </p:spTree>
  </p:cSld>
  <p:clrMapOvr>
    <a:masterClrMapping/>
  </p:clrMapOvr>
</p:sldLayout>
</file>

<file path=ppt/slideLayouts/slideLayout3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AND_BODY_1">
    <p:spTree>
      <p:nvGrpSpPr>
        <p:cNvPr id="2233" name="Shape 2233"/>
        <p:cNvGrpSpPr/>
        <p:nvPr/>
      </p:nvGrpSpPr>
      <p:grpSpPr>
        <a:xfrm>
          <a:off x="0" y="0"/>
          <a:ext cx="0" cy="0"/>
          <a:chOff x="0" y="0"/>
          <a:chExt cx="0" cy="0"/>
        </a:xfrm>
      </p:grpSpPr>
      <p:sp>
        <p:nvSpPr>
          <p:cNvPr id="2234" name="Google Shape;2234;p391"/>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5" name="Google Shape;2235;p391"/>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6" name="Google Shape;2236;p391"/>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7" name="Google Shape;2237;p391"/>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38" name="Google Shape;2238;p391"/>
          <p:cNvSpPr txBox="1"/>
          <p:nvPr>
            <p:ph idx="1" type="body"/>
          </p:nvPr>
        </p:nvSpPr>
        <p:spPr>
          <a:xfrm>
            <a:off x="720000" y="1451375"/>
            <a:ext cx="4500300" cy="3152100"/>
          </a:xfrm>
          <a:prstGeom prst="rect">
            <a:avLst/>
          </a:prstGeom>
        </p:spPr>
        <p:txBody>
          <a:bodyPr anchorCtr="0" anchor="ctr" bIns="91425" lIns="91425" spcFirstLastPara="1" rIns="91425" wrap="square" tIns="91425">
            <a:noAutofit/>
          </a:bodyPr>
          <a:lstStyle>
            <a:lvl1pPr indent="-330200" lvl="0" marL="457200">
              <a:lnSpc>
                <a:spcPct val="100000"/>
              </a:lnSpc>
              <a:spcBef>
                <a:spcPts val="0"/>
              </a:spcBef>
              <a:spcAft>
                <a:spcPts val="0"/>
              </a:spcAft>
              <a:buSzPts val="1600"/>
              <a:buChar char="●"/>
              <a:defRPr sz="1600"/>
            </a:lvl1pPr>
            <a:lvl2pPr indent="-330200" lvl="1" marL="914400">
              <a:spcBef>
                <a:spcPts val="1600"/>
              </a:spcBef>
              <a:spcAft>
                <a:spcPts val="0"/>
              </a:spcAft>
              <a:buSzPts val="1600"/>
              <a:buChar char="○"/>
              <a:defRPr sz="1600"/>
            </a:lvl2pPr>
            <a:lvl3pPr indent="-330200" lvl="2" marL="1371600">
              <a:spcBef>
                <a:spcPts val="1600"/>
              </a:spcBef>
              <a:spcAft>
                <a:spcPts val="0"/>
              </a:spcAft>
              <a:buSzPts val="1600"/>
              <a:buChar char="■"/>
              <a:defRPr sz="1600"/>
            </a:lvl3pPr>
            <a:lvl4pPr indent="-330200" lvl="3" marL="1828800">
              <a:spcBef>
                <a:spcPts val="1600"/>
              </a:spcBef>
              <a:spcAft>
                <a:spcPts val="0"/>
              </a:spcAft>
              <a:buSzPts val="1600"/>
              <a:buChar char="●"/>
              <a:defRPr sz="1600"/>
            </a:lvl4pPr>
            <a:lvl5pPr indent="-330200" lvl="4" marL="2286000">
              <a:spcBef>
                <a:spcPts val="1600"/>
              </a:spcBef>
              <a:spcAft>
                <a:spcPts val="0"/>
              </a:spcAft>
              <a:buSzPts val="1600"/>
              <a:buChar char="○"/>
              <a:defRPr sz="1600"/>
            </a:lvl5pPr>
            <a:lvl6pPr indent="-330200" lvl="5" marL="2743200">
              <a:spcBef>
                <a:spcPts val="1600"/>
              </a:spcBef>
              <a:spcAft>
                <a:spcPts val="0"/>
              </a:spcAft>
              <a:buSzPts val="1600"/>
              <a:buChar char="■"/>
              <a:defRPr sz="1600"/>
            </a:lvl6pPr>
            <a:lvl7pPr indent="-330200" lvl="6" marL="3200400">
              <a:spcBef>
                <a:spcPts val="1600"/>
              </a:spcBef>
              <a:spcAft>
                <a:spcPts val="0"/>
              </a:spcAft>
              <a:buSzPts val="1600"/>
              <a:buChar char="●"/>
              <a:defRPr sz="1600"/>
            </a:lvl7pPr>
            <a:lvl8pPr indent="-330200" lvl="7" marL="3657600">
              <a:spcBef>
                <a:spcPts val="1600"/>
              </a:spcBef>
              <a:spcAft>
                <a:spcPts val="0"/>
              </a:spcAft>
              <a:buSzPts val="1600"/>
              <a:buChar char="○"/>
              <a:defRPr sz="1600"/>
            </a:lvl8pPr>
            <a:lvl9pPr indent="-330200" lvl="8" marL="4114800">
              <a:spcBef>
                <a:spcPts val="1600"/>
              </a:spcBef>
              <a:spcAft>
                <a:spcPts val="1600"/>
              </a:spcAft>
              <a:buSzPts val="1600"/>
              <a:buChar char="■"/>
              <a:defRPr sz="1600"/>
            </a:lvl9pPr>
          </a:lstStyle>
          <a:p/>
        </p:txBody>
      </p:sp>
    </p:spTree>
  </p:cSld>
  <p:clrMapOvr>
    <a:masterClrMapping/>
  </p:clrMapOvr>
</p:sldLayout>
</file>

<file path=ppt/slideLayouts/slideLayout3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2239" name="Shape 2239"/>
        <p:cNvGrpSpPr/>
        <p:nvPr/>
      </p:nvGrpSpPr>
      <p:grpSpPr>
        <a:xfrm>
          <a:off x="0" y="0"/>
          <a:ext cx="0" cy="0"/>
          <a:chOff x="0" y="0"/>
          <a:chExt cx="0" cy="0"/>
        </a:xfrm>
      </p:grpSpPr>
      <p:sp>
        <p:nvSpPr>
          <p:cNvPr id="2240" name="Google Shape;2240;p392"/>
          <p:cNvSpPr/>
          <p:nvPr/>
        </p:nvSpPr>
        <p:spPr>
          <a:xfrm>
            <a:off x="4966040" y="165035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2241" name="Google Shape;2241;p392"/>
          <p:cNvSpPr/>
          <p:nvPr/>
        </p:nvSpPr>
        <p:spPr>
          <a:xfrm>
            <a:off x="2550" y="1691600"/>
            <a:ext cx="4140000" cy="41400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3"/>
              </a:solidFill>
            </a:endParaRPr>
          </a:p>
        </p:txBody>
      </p:sp>
      <p:sp>
        <p:nvSpPr>
          <p:cNvPr id="2242" name="Google Shape;2242;p392"/>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3" name="Google Shape;2243;p392"/>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4" name="Google Shape;2244;p392"/>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5" name="Google Shape;2245;p39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800"/>
              <a:buNone/>
              <a:defRPr>
                <a:solidFill>
                  <a:schemeClr val="dk2"/>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46" name="Google Shape;2246;p392"/>
          <p:cNvSpPr txBox="1"/>
          <p:nvPr>
            <p:ph idx="1" type="subTitle"/>
          </p:nvPr>
        </p:nvSpPr>
        <p:spPr>
          <a:xfrm>
            <a:off x="1276050" y="3784125"/>
            <a:ext cx="2561700" cy="819300"/>
          </a:xfrm>
          <a:prstGeom prst="rect">
            <a:avLst/>
          </a:prstGeom>
        </p:spPr>
        <p:txBody>
          <a:bodyPr anchorCtr="0" anchor="ctr" bIns="91425" lIns="91425" spcFirstLastPara="1" rIns="91425" wrap="square" tIns="91425">
            <a:noAutofit/>
          </a:bodyPr>
          <a:lstStyle>
            <a:lvl1pPr lvl="0" algn="ctr">
              <a:spcBef>
                <a:spcPts val="0"/>
              </a:spcBef>
              <a:spcAft>
                <a:spcPts val="0"/>
              </a:spcAft>
              <a:buSzPts val="16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47" name="Google Shape;2247;p392"/>
          <p:cNvSpPr txBox="1"/>
          <p:nvPr>
            <p:ph idx="2" type="subTitle"/>
          </p:nvPr>
        </p:nvSpPr>
        <p:spPr>
          <a:xfrm>
            <a:off x="5316750" y="3784125"/>
            <a:ext cx="2561700" cy="819300"/>
          </a:xfrm>
          <a:prstGeom prst="rect">
            <a:avLst/>
          </a:prstGeom>
        </p:spPr>
        <p:txBody>
          <a:bodyPr anchorCtr="0" anchor="ctr" bIns="91425" lIns="91425" spcFirstLastPara="1" rIns="91425" wrap="square" tIns="91425">
            <a:noAutofit/>
          </a:bodyPr>
          <a:lstStyle>
            <a:lvl1pPr lvl="0" algn="ctr">
              <a:spcBef>
                <a:spcPts val="0"/>
              </a:spcBef>
              <a:spcAft>
                <a:spcPts val="0"/>
              </a:spcAft>
              <a:buSzPts val="16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48" name="Google Shape;2248;p392"/>
          <p:cNvSpPr txBox="1"/>
          <p:nvPr>
            <p:ph idx="3" type="subTitle"/>
          </p:nvPr>
        </p:nvSpPr>
        <p:spPr>
          <a:xfrm>
            <a:off x="1276100" y="3197550"/>
            <a:ext cx="2561700" cy="323400"/>
          </a:xfrm>
          <a:prstGeom prst="rect">
            <a:avLst/>
          </a:prstGeom>
        </p:spPr>
        <p:txBody>
          <a:bodyPr anchorCtr="0" anchor="ctr" bIns="91425" lIns="91425" spcFirstLastPara="1" rIns="91425" wrap="square" tIns="91425">
            <a:noAutofit/>
          </a:bodyPr>
          <a:lstStyle>
            <a:lvl1pPr lvl="0" algn="ctr">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249" name="Google Shape;2249;p392"/>
          <p:cNvSpPr txBox="1"/>
          <p:nvPr>
            <p:ph idx="4" type="subTitle"/>
          </p:nvPr>
        </p:nvSpPr>
        <p:spPr>
          <a:xfrm>
            <a:off x="5316750" y="3193775"/>
            <a:ext cx="2561700" cy="324000"/>
          </a:xfrm>
          <a:prstGeom prst="rect">
            <a:avLst/>
          </a:prstGeom>
        </p:spPr>
        <p:txBody>
          <a:bodyPr anchorCtr="0" anchor="ctr" bIns="91425" lIns="91425" spcFirstLastPara="1" rIns="91425" wrap="square" tIns="91425">
            <a:noAutofit/>
          </a:bodyPr>
          <a:lstStyle>
            <a:lvl1pPr lvl="0" algn="ctr">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Tree>
  </p:cSld>
  <p:clrMapOvr>
    <a:masterClrMapping/>
  </p:clrMapOvr>
</p:sldLayout>
</file>

<file path=ppt/slideLayouts/slideLayout3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2250" name="Shape 2250"/>
        <p:cNvGrpSpPr/>
        <p:nvPr/>
      </p:nvGrpSpPr>
      <p:grpSpPr>
        <a:xfrm>
          <a:off x="0" y="0"/>
          <a:ext cx="0" cy="0"/>
          <a:chOff x="0" y="0"/>
          <a:chExt cx="0" cy="0"/>
        </a:xfrm>
      </p:grpSpPr>
      <p:pic>
        <p:nvPicPr>
          <p:cNvPr id="2251" name="Google Shape;2251;p393"/>
          <p:cNvPicPr preferRelativeResize="0"/>
          <p:nvPr/>
        </p:nvPicPr>
        <p:blipFill rotWithShape="1">
          <a:blip r:embed="rId2">
            <a:alphaModFix amt="14000"/>
          </a:blip>
          <a:srcRect b="12010" l="0" r="13985" t="0"/>
          <a:stretch/>
        </p:blipFill>
        <p:spPr>
          <a:xfrm>
            <a:off x="6271375" y="2204875"/>
            <a:ext cx="2872625" cy="2938625"/>
          </a:xfrm>
          <a:prstGeom prst="rect">
            <a:avLst/>
          </a:prstGeom>
          <a:noFill/>
          <a:ln>
            <a:noFill/>
          </a:ln>
        </p:spPr>
      </p:pic>
      <p:sp>
        <p:nvSpPr>
          <p:cNvPr id="2252" name="Google Shape;2252;p39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53" name="Google Shape;2253;p393"/>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4" name="Google Shape;2254;p393"/>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5" name="Google Shape;2255;p393"/>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256" name="Google Shape;2256;p393"/>
          <p:cNvPicPr preferRelativeResize="0"/>
          <p:nvPr/>
        </p:nvPicPr>
        <p:blipFill>
          <a:blip r:embed="rId3">
            <a:alphaModFix amt="29000"/>
          </a:blip>
          <a:stretch>
            <a:fillRect/>
          </a:stretch>
        </p:blipFill>
        <p:spPr>
          <a:xfrm flipH="1">
            <a:off x="8677620" y="2003005"/>
            <a:ext cx="305350" cy="1003350"/>
          </a:xfrm>
          <a:prstGeom prst="rect">
            <a:avLst/>
          </a:prstGeom>
          <a:noFill/>
          <a:ln>
            <a:noFill/>
          </a:ln>
        </p:spPr>
      </p:pic>
    </p:spTree>
  </p:cSld>
  <p:clrMapOvr>
    <a:masterClrMapping/>
  </p:clrMapOvr>
</p:sldLayout>
</file>

<file path=ppt/slideLayouts/slideLayout3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1">
  <p:cSld name="ONE_COLUMN_TEXT_1">
    <p:spTree>
      <p:nvGrpSpPr>
        <p:cNvPr id="2257" name="Shape 2257"/>
        <p:cNvGrpSpPr/>
        <p:nvPr/>
      </p:nvGrpSpPr>
      <p:grpSpPr>
        <a:xfrm>
          <a:off x="0" y="0"/>
          <a:ext cx="0" cy="0"/>
          <a:chOff x="0" y="0"/>
          <a:chExt cx="0" cy="0"/>
        </a:xfrm>
      </p:grpSpPr>
      <p:sp>
        <p:nvSpPr>
          <p:cNvPr id="2258" name="Google Shape;2258;p394"/>
          <p:cNvSpPr txBox="1"/>
          <p:nvPr>
            <p:ph idx="1" type="body"/>
          </p:nvPr>
        </p:nvSpPr>
        <p:spPr>
          <a:xfrm>
            <a:off x="720000" y="1389600"/>
            <a:ext cx="5847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259" name="Google Shape;2259;p39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Tree>
  </p:cSld>
  <p:clrMapOvr>
    <a:masterClrMapping/>
  </p:clrMapOvr>
</p:sldLayout>
</file>

<file path=ppt/slideLayouts/slideLayout3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1">
  <p:cSld name="SECTION_TITLE_AND_DESCRIPTION_1">
    <p:spTree>
      <p:nvGrpSpPr>
        <p:cNvPr id="2260" name="Shape 2260"/>
        <p:cNvGrpSpPr/>
        <p:nvPr/>
      </p:nvGrpSpPr>
      <p:grpSpPr>
        <a:xfrm>
          <a:off x="0" y="0"/>
          <a:ext cx="0" cy="0"/>
          <a:chOff x="0" y="0"/>
          <a:chExt cx="0" cy="0"/>
        </a:xfrm>
      </p:grpSpPr>
      <p:sp>
        <p:nvSpPr>
          <p:cNvPr id="2261" name="Google Shape;2261;p395"/>
          <p:cNvSpPr/>
          <p:nvPr/>
        </p:nvSpPr>
        <p:spPr>
          <a:xfrm>
            <a:off x="4572000" y="-125"/>
            <a:ext cx="4572000" cy="514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2" name="Google Shape;2262;p395"/>
          <p:cNvSpPr txBox="1"/>
          <p:nvPr>
            <p:ph type="title"/>
          </p:nvPr>
        </p:nvSpPr>
        <p:spPr>
          <a:xfrm>
            <a:off x="443835" y="1328465"/>
            <a:ext cx="3590700" cy="1482300"/>
          </a:xfrm>
          <a:prstGeom prst="rect">
            <a:avLst/>
          </a:prstGeom>
        </p:spPr>
        <p:txBody>
          <a:bodyPr anchorCtr="0" anchor="ctr"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2263" name="Google Shape;2263;p395"/>
          <p:cNvSpPr txBox="1"/>
          <p:nvPr>
            <p:ph idx="1" type="subTitle"/>
          </p:nvPr>
        </p:nvSpPr>
        <p:spPr>
          <a:xfrm>
            <a:off x="443835" y="2936385"/>
            <a:ext cx="35907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2264" name="Google Shape;2264;p395"/>
          <p:cNvSpPr txBox="1"/>
          <p:nvPr>
            <p:ph idx="2" type="subTitle"/>
          </p:nvPr>
        </p:nvSpPr>
        <p:spPr>
          <a:xfrm>
            <a:off x="482010" y="1101845"/>
            <a:ext cx="3590700" cy="4233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Clr>
                <a:srgbClr val="717171"/>
              </a:buClr>
              <a:buSzPts val="1100"/>
              <a:buNone/>
              <a:defRPr sz="1100">
                <a:solidFill>
                  <a:srgbClr val="717171"/>
                </a:solidFill>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2265" name="Google Shape;2265;p395"/>
          <p:cNvSpPr/>
          <p:nvPr>
            <p:ph idx="3" type="pic"/>
          </p:nvPr>
        </p:nvSpPr>
        <p:spPr>
          <a:xfrm>
            <a:off x="4865250" y="677725"/>
            <a:ext cx="3985500" cy="3985500"/>
          </a:xfrm>
          <a:prstGeom prst="rect">
            <a:avLst/>
          </a:prstGeom>
          <a:noFill/>
          <a:ln>
            <a:noFill/>
          </a:ln>
        </p:spPr>
      </p:sp>
    </p:spTree>
  </p:cSld>
  <p:clrMapOvr>
    <a:masterClrMapping/>
  </p:clrMapOvr>
</p:sldLayout>
</file>

<file path=ppt/slideLayouts/slideLayout3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right">
  <p:cSld name="CUSTOM_3">
    <p:spTree>
      <p:nvGrpSpPr>
        <p:cNvPr id="2266" name="Shape 2266"/>
        <p:cNvGrpSpPr/>
        <p:nvPr/>
      </p:nvGrpSpPr>
      <p:grpSpPr>
        <a:xfrm>
          <a:off x="0" y="0"/>
          <a:ext cx="0" cy="0"/>
          <a:chOff x="0" y="0"/>
          <a:chExt cx="0" cy="0"/>
        </a:xfrm>
      </p:grpSpPr>
      <p:pic>
        <p:nvPicPr>
          <p:cNvPr id="2267" name="Google Shape;2267;p396"/>
          <p:cNvPicPr preferRelativeResize="0"/>
          <p:nvPr/>
        </p:nvPicPr>
        <p:blipFill rotWithShape="1">
          <a:blip r:embed="rId2">
            <a:alphaModFix amt="25000"/>
          </a:blip>
          <a:srcRect b="12010" l="0" r="13985" t="0"/>
          <a:stretch/>
        </p:blipFill>
        <p:spPr>
          <a:xfrm rot="10800000">
            <a:off x="0" y="1"/>
            <a:ext cx="3340325" cy="3417074"/>
          </a:xfrm>
          <a:prstGeom prst="rect">
            <a:avLst/>
          </a:prstGeom>
          <a:noFill/>
          <a:ln>
            <a:noFill/>
          </a:ln>
        </p:spPr>
      </p:pic>
      <p:sp>
        <p:nvSpPr>
          <p:cNvPr id="2268" name="Google Shape;2268;p396"/>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69" name="Google Shape;2269;p396"/>
          <p:cNvSpPr txBox="1"/>
          <p:nvPr>
            <p:ph idx="1" type="subTitle"/>
          </p:nvPr>
        </p:nvSpPr>
        <p:spPr>
          <a:xfrm>
            <a:off x="763575" y="1161125"/>
            <a:ext cx="6588900" cy="957900"/>
          </a:xfrm>
          <a:prstGeom prst="rect">
            <a:avLst/>
          </a:prstGeom>
        </p:spPr>
        <p:txBody>
          <a:bodyPr anchorCtr="0" anchor="ctr" bIns="91425" lIns="91425" spcFirstLastPara="1" rIns="91425" wrap="square" tIns="91425">
            <a:noAutofit/>
          </a:bodyPr>
          <a:lstStyle>
            <a:lvl1pPr lvl="0">
              <a:spcBef>
                <a:spcPts val="0"/>
              </a:spcBef>
              <a:spcAft>
                <a:spcPts val="0"/>
              </a:spcAft>
              <a:buSzPts val="1600"/>
              <a:buNone/>
              <a:defRPr sz="1600"/>
            </a:lvl1pPr>
            <a:lvl2pPr lvl="1">
              <a:spcBef>
                <a:spcPts val="1600"/>
              </a:spcBef>
              <a:spcAft>
                <a:spcPts val="0"/>
              </a:spcAft>
              <a:buSzPts val="1600"/>
              <a:buNone/>
              <a:defRPr sz="1600"/>
            </a:lvl2pPr>
            <a:lvl3pPr lvl="2">
              <a:spcBef>
                <a:spcPts val="1600"/>
              </a:spcBef>
              <a:spcAft>
                <a:spcPts val="0"/>
              </a:spcAft>
              <a:buSzPts val="1600"/>
              <a:buNone/>
              <a:defRPr sz="1600"/>
            </a:lvl3pPr>
            <a:lvl4pPr lvl="3">
              <a:spcBef>
                <a:spcPts val="1600"/>
              </a:spcBef>
              <a:spcAft>
                <a:spcPts val="0"/>
              </a:spcAft>
              <a:buSzPts val="1600"/>
              <a:buNone/>
              <a:defRPr sz="1600"/>
            </a:lvl4pPr>
            <a:lvl5pPr lvl="4">
              <a:spcBef>
                <a:spcPts val="1600"/>
              </a:spcBef>
              <a:spcAft>
                <a:spcPts val="0"/>
              </a:spcAft>
              <a:buSzPts val="1600"/>
              <a:buNone/>
              <a:defRPr sz="1600"/>
            </a:lvl5pPr>
            <a:lvl6pPr lvl="5">
              <a:spcBef>
                <a:spcPts val="1600"/>
              </a:spcBef>
              <a:spcAft>
                <a:spcPts val="0"/>
              </a:spcAft>
              <a:buSzPts val="1600"/>
              <a:buNone/>
              <a:defRPr sz="1600"/>
            </a:lvl6pPr>
            <a:lvl7pPr lvl="6">
              <a:spcBef>
                <a:spcPts val="1600"/>
              </a:spcBef>
              <a:spcAft>
                <a:spcPts val="0"/>
              </a:spcAft>
              <a:buSzPts val="1600"/>
              <a:buNone/>
              <a:defRPr sz="1600"/>
            </a:lvl7pPr>
            <a:lvl8pPr lvl="7">
              <a:spcBef>
                <a:spcPts val="1600"/>
              </a:spcBef>
              <a:spcAft>
                <a:spcPts val="0"/>
              </a:spcAft>
              <a:buSzPts val="1600"/>
              <a:buNone/>
              <a:defRPr sz="1600"/>
            </a:lvl8pPr>
            <a:lvl9pPr lvl="8">
              <a:spcBef>
                <a:spcPts val="1600"/>
              </a:spcBef>
              <a:spcAft>
                <a:spcPts val="1600"/>
              </a:spcAft>
              <a:buSzPts val="1600"/>
              <a:buNone/>
              <a:defRPr sz="1600"/>
            </a:lvl9pPr>
          </a:lstStyle>
          <a:p/>
        </p:txBody>
      </p:sp>
      <p:pic>
        <p:nvPicPr>
          <p:cNvPr id="2270" name="Google Shape;2270;p396"/>
          <p:cNvPicPr preferRelativeResize="0"/>
          <p:nvPr/>
        </p:nvPicPr>
        <p:blipFill>
          <a:blip r:embed="rId3">
            <a:alphaModFix amt="29000"/>
          </a:blip>
          <a:stretch>
            <a:fillRect/>
          </a:stretch>
        </p:blipFill>
        <p:spPr>
          <a:xfrm flipH="1">
            <a:off x="149050" y="2721095"/>
            <a:ext cx="273050" cy="897200"/>
          </a:xfrm>
          <a:prstGeom prst="rect">
            <a:avLst/>
          </a:prstGeom>
          <a:noFill/>
          <a:ln>
            <a:noFill/>
          </a:ln>
        </p:spPr>
      </p:pic>
    </p:spTree>
  </p:cSld>
  <p:clrMapOvr>
    <a:masterClrMapping/>
  </p:clrMapOvr>
</p:sldLayout>
</file>

<file path=ppt/slideLayouts/slideLayout3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six columns">
  <p:cSld name="CUSTOM_5">
    <p:spTree>
      <p:nvGrpSpPr>
        <p:cNvPr id="2271" name="Shape 2271"/>
        <p:cNvGrpSpPr/>
        <p:nvPr/>
      </p:nvGrpSpPr>
      <p:grpSpPr>
        <a:xfrm>
          <a:off x="0" y="0"/>
          <a:ext cx="0" cy="0"/>
          <a:chOff x="0" y="0"/>
          <a:chExt cx="0" cy="0"/>
        </a:xfrm>
      </p:grpSpPr>
      <p:sp>
        <p:nvSpPr>
          <p:cNvPr id="2272" name="Google Shape;2272;p397"/>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3" name="Google Shape;2273;p397"/>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4" name="Google Shape;2274;p397"/>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5" name="Google Shape;2275;p397"/>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76" name="Google Shape;2276;p397"/>
          <p:cNvSpPr txBox="1"/>
          <p:nvPr>
            <p:ph idx="1" type="subTitle"/>
          </p:nvPr>
        </p:nvSpPr>
        <p:spPr>
          <a:xfrm>
            <a:off x="720000" y="22998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77" name="Google Shape;2277;p397"/>
          <p:cNvSpPr txBox="1"/>
          <p:nvPr>
            <p:ph idx="2" type="subTitle"/>
          </p:nvPr>
        </p:nvSpPr>
        <p:spPr>
          <a:xfrm>
            <a:off x="720044" y="1750530"/>
            <a:ext cx="22548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2278" name="Google Shape;2278;p397"/>
          <p:cNvSpPr txBox="1"/>
          <p:nvPr>
            <p:ph idx="3" type="subTitle"/>
          </p:nvPr>
        </p:nvSpPr>
        <p:spPr>
          <a:xfrm>
            <a:off x="720000" y="39374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79" name="Google Shape;2279;p397"/>
          <p:cNvSpPr txBox="1"/>
          <p:nvPr>
            <p:ph idx="4" type="subTitle"/>
          </p:nvPr>
        </p:nvSpPr>
        <p:spPr>
          <a:xfrm>
            <a:off x="720044" y="3388130"/>
            <a:ext cx="2254800" cy="3234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2280" name="Google Shape;2280;p397"/>
          <p:cNvSpPr txBox="1"/>
          <p:nvPr>
            <p:ph idx="5" type="subTitle"/>
          </p:nvPr>
        </p:nvSpPr>
        <p:spPr>
          <a:xfrm>
            <a:off x="3444575" y="22998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81" name="Google Shape;2281;p397"/>
          <p:cNvSpPr txBox="1"/>
          <p:nvPr>
            <p:ph idx="6" type="subTitle"/>
          </p:nvPr>
        </p:nvSpPr>
        <p:spPr>
          <a:xfrm>
            <a:off x="3444619" y="1750530"/>
            <a:ext cx="22548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2282" name="Google Shape;2282;p397"/>
          <p:cNvSpPr txBox="1"/>
          <p:nvPr>
            <p:ph idx="7" type="subTitle"/>
          </p:nvPr>
        </p:nvSpPr>
        <p:spPr>
          <a:xfrm>
            <a:off x="3444575" y="39374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83" name="Google Shape;2283;p397"/>
          <p:cNvSpPr txBox="1"/>
          <p:nvPr>
            <p:ph idx="8" type="subTitle"/>
          </p:nvPr>
        </p:nvSpPr>
        <p:spPr>
          <a:xfrm>
            <a:off x="3444619" y="3388130"/>
            <a:ext cx="2254800" cy="3234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2284" name="Google Shape;2284;p397"/>
          <p:cNvSpPr txBox="1"/>
          <p:nvPr>
            <p:ph idx="9" type="subTitle"/>
          </p:nvPr>
        </p:nvSpPr>
        <p:spPr>
          <a:xfrm>
            <a:off x="6169150" y="22998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85" name="Google Shape;2285;p397"/>
          <p:cNvSpPr txBox="1"/>
          <p:nvPr>
            <p:ph idx="13" type="subTitle"/>
          </p:nvPr>
        </p:nvSpPr>
        <p:spPr>
          <a:xfrm>
            <a:off x="6169194" y="1750530"/>
            <a:ext cx="22548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
        <p:nvSpPr>
          <p:cNvPr id="2286" name="Google Shape;2286;p397"/>
          <p:cNvSpPr txBox="1"/>
          <p:nvPr>
            <p:ph idx="14" type="subTitle"/>
          </p:nvPr>
        </p:nvSpPr>
        <p:spPr>
          <a:xfrm>
            <a:off x="6169150" y="3937414"/>
            <a:ext cx="22548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287" name="Google Shape;2287;p397"/>
          <p:cNvSpPr txBox="1"/>
          <p:nvPr>
            <p:ph idx="15" type="subTitle"/>
          </p:nvPr>
        </p:nvSpPr>
        <p:spPr>
          <a:xfrm>
            <a:off x="6169194" y="3388130"/>
            <a:ext cx="2254800" cy="3234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1pPr>
            <a:lvl2pPr lvl="1">
              <a:spcBef>
                <a:spcPts val="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2pPr>
            <a:lvl3pPr lvl="2">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3pPr>
            <a:lvl4pPr lvl="3">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4pPr>
            <a:lvl5pPr lvl="4">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5pPr>
            <a:lvl6pPr lvl="5">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6pPr>
            <a:lvl7pPr lvl="6">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7pPr>
            <a:lvl8pPr lvl="7">
              <a:spcBef>
                <a:spcPts val="1600"/>
              </a:spcBef>
              <a:spcAft>
                <a:spcPts val="0"/>
              </a:spcAft>
              <a:buClr>
                <a:schemeClr val="accent1"/>
              </a:buClr>
              <a:buSzPts val="1700"/>
              <a:buFont typeface="Poppins"/>
              <a:buNone/>
              <a:defRPr b="1" sz="1700">
                <a:solidFill>
                  <a:schemeClr val="accent1"/>
                </a:solidFill>
                <a:latin typeface="Poppins"/>
                <a:ea typeface="Poppins"/>
                <a:cs typeface="Poppins"/>
                <a:sym typeface="Poppins"/>
              </a:defRPr>
            </a:lvl8pPr>
            <a:lvl9pPr lvl="8">
              <a:spcBef>
                <a:spcPts val="1600"/>
              </a:spcBef>
              <a:spcAft>
                <a:spcPts val="1600"/>
              </a:spcAft>
              <a:buClr>
                <a:schemeClr val="accent1"/>
              </a:buClr>
              <a:buSzPts val="1700"/>
              <a:buFont typeface="Poppins"/>
              <a:buNone/>
              <a:defRPr b="1" sz="1700">
                <a:solidFill>
                  <a:schemeClr val="accent1"/>
                </a:solidFill>
                <a:latin typeface="Poppins"/>
                <a:ea typeface="Poppins"/>
                <a:cs typeface="Poppins"/>
                <a:sym typeface="Poppins"/>
              </a:defRPr>
            </a:lvl9pPr>
          </a:lstStyle>
          <a:p/>
        </p:txBody>
      </p:sp>
    </p:spTree>
  </p:cSld>
  <p:clrMapOvr>
    <a:masterClrMapping/>
  </p:clrMapOvr>
</p:sldLayout>
</file>

<file path=ppt/slideLayouts/slideLayout3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hree columns 1">
  <p:cSld name="CUSTOM_2_1">
    <p:spTree>
      <p:nvGrpSpPr>
        <p:cNvPr id="2288" name="Shape 2288"/>
        <p:cNvGrpSpPr/>
        <p:nvPr/>
      </p:nvGrpSpPr>
      <p:grpSpPr>
        <a:xfrm>
          <a:off x="0" y="0"/>
          <a:ext cx="0" cy="0"/>
          <a:chOff x="0" y="0"/>
          <a:chExt cx="0" cy="0"/>
        </a:xfrm>
      </p:grpSpPr>
      <p:sp>
        <p:nvSpPr>
          <p:cNvPr id="2289" name="Google Shape;2289;p398"/>
          <p:cNvSpPr/>
          <p:nvPr/>
        </p:nvSpPr>
        <p:spPr>
          <a:xfrm flipH="1" rot="10800000">
            <a:off x="594923"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0" name="Google Shape;2290;p398"/>
          <p:cNvSpPr/>
          <p:nvPr/>
        </p:nvSpPr>
        <p:spPr>
          <a:xfrm flipH="1" rot="10800000">
            <a:off x="483448"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1" name="Google Shape;2291;p398"/>
          <p:cNvSpPr/>
          <p:nvPr/>
        </p:nvSpPr>
        <p:spPr>
          <a:xfrm flipH="1" rot="10800000">
            <a:off x="483451"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2" name="Google Shape;2292;p398"/>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93" name="Google Shape;2293;p398"/>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algn="ctr">
              <a:spcBef>
                <a:spcPts val="0"/>
              </a:spcBef>
              <a:spcAft>
                <a:spcPts val="0"/>
              </a:spcAft>
              <a:buSzPts val="16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94" name="Google Shape;2294;p398"/>
          <p:cNvSpPr txBox="1"/>
          <p:nvPr>
            <p:ph idx="2" type="subTitle"/>
          </p:nvPr>
        </p:nvSpPr>
        <p:spPr>
          <a:xfrm>
            <a:off x="720023" y="33499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2295" name="Google Shape;2295;p398"/>
          <p:cNvSpPr txBox="1"/>
          <p:nvPr>
            <p:ph idx="3"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algn="ctr">
              <a:spcBef>
                <a:spcPts val="0"/>
              </a:spcBef>
              <a:spcAft>
                <a:spcPts val="0"/>
              </a:spcAft>
              <a:buSzPts val="16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96" name="Google Shape;2296;p398"/>
          <p:cNvSpPr txBox="1"/>
          <p:nvPr>
            <p:ph idx="4" type="subTitle"/>
          </p:nvPr>
        </p:nvSpPr>
        <p:spPr>
          <a:xfrm>
            <a:off x="3379648" y="33499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
        <p:nvSpPr>
          <p:cNvPr id="2297" name="Google Shape;2297;p398"/>
          <p:cNvSpPr txBox="1"/>
          <p:nvPr>
            <p:ph idx="5" type="subTitle"/>
          </p:nvPr>
        </p:nvSpPr>
        <p:spPr>
          <a:xfrm>
            <a:off x="6039273" y="3946800"/>
            <a:ext cx="2384700" cy="656700"/>
          </a:xfrm>
          <a:prstGeom prst="rect">
            <a:avLst/>
          </a:prstGeom>
        </p:spPr>
        <p:txBody>
          <a:bodyPr anchorCtr="0" anchor="ctr" bIns="91425" lIns="91425" spcFirstLastPara="1" rIns="91425" wrap="square" tIns="91425">
            <a:noAutofit/>
          </a:bodyPr>
          <a:lstStyle>
            <a:lvl1pPr lvl="0" algn="ctr">
              <a:spcBef>
                <a:spcPts val="0"/>
              </a:spcBef>
              <a:spcAft>
                <a:spcPts val="0"/>
              </a:spcAft>
              <a:buSzPts val="16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298" name="Google Shape;2298;p398"/>
          <p:cNvSpPr txBox="1"/>
          <p:nvPr>
            <p:ph idx="6" type="subTitle"/>
          </p:nvPr>
        </p:nvSpPr>
        <p:spPr>
          <a:xfrm>
            <a:off x="6039273" y="33499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1"/>
              </a:buClr>
              <a:buSzPts val="1800"/>
              <a:buFont typeface="Poppins"/>
              <a:buNone/>
              <a:defRPr b="1">
                <a:solidFill>
                  <a:schemeClr val="accent1"/>
                </a:solidFill>
                <a:latin typeface="Poppins"/>
                <a:ea typeface="Poppins"/>
                <a:cs typeface="Poppins"/>
                <a:sym typeface="Poppins"/>
              </a:defRPr>
            </a:lvl1pPr>
            <a:lvl2pPr lvl="1">
              <a:spcBef>
                <a:spcPts val="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2pPr>
            <a:lvl3pPr lvl="2">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3pPr>
            <a:lvl4pPr lvl="3">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4pPr>
            <a:lvl5pPr lvl="4">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5pPr>
            <a:lvl6pPr lvl="5">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6pPr>
            <a:lvl7pPr lvl="6">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7pPr>
            <a:lvl8pPr lvl="7">
              <a:spcBef>
                <a:spcPts val="1600"/>
              </a:spcBef>
              <a:spcAft>
                <a:spcPts val="0"/>
              </a:spcAft>
              <a:buClr>
                <a:schemeClr val="accent1"/>
              </a:buClr>
              <a:buSzPts val="1800"/>
              <a:buFont typeface="Poppins"/>
              <a:buNone/>
              <a:defRPr b="1" sz="1800">
                <a:solidFill>
                  <a:schemeClr val="accent1"/>
                </a:solidFill>
                <a:latin typeface="Poppins"/>
                <a:ea typeface="Poppins"/>
                <a:cs typeface="Poppins"/>
                <a:sym typeface="Poppins"/>
              </a:defRPr>
            </a:lvl8pPr>
            <a:lvl9pPr lvl="8">
              <a:spcBef>
                <a:spcPts val="1600"/>
              </a:spcBef>
              <a:spcAft>
                <a:spcPts val="1600"/>
              </a:spcAft>
              <a:buClr>
                <a:schemeClr val="accent1"/>
              </a:buClr>
              <a:buSzPts val="1800"/>
              <a:buFont typeface="Poppins"/>
              <a:buNone/>
              <a:defRPr b="1" sz="1800">
                <a:solidFill>
                  <a:schemeClr val="accent1"/>
                </a:solidFill>
                <a:latin typeface="Poppins"/>
                <a:ea typeface="Poppins"/>
                <a:cs typeface="Poppins"/>
                <a:sym typeface="Poppins"/>
              </a:defRPr>
            </a:lvl9pPr>
          </a:lstStyle>
          <a:p/>
        </p:txBody>
      </p:sp>
    </p:spTree>
  </p:cSld>
  <p:clrMapOvr>
    <a:masterClrMapping/>
  </p:clrMapOvr>
</p:sldLayout>
</file>

<file path=ppt/slideLayouts/slideLayout3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2">
  <p:cSld name="BIG_NUMBER_1_2">
    <p:bg>
      <p:bgPr>
        <a:solidFill>
          <a:schemeClr val="accent1"/>
        </a:solidFill>
      </p:bgPr>
    </p:bg>
    <p:spTree>
      <p:nvGrpSpPr>
        <p:cNvPr id="2299" name="Shape 2299"/>
        <p:cNvGrpSpPr/>
        <p:nvPr/>
      </p:nvGrpSpPr>
      <p:grpSpPr>
        <a:xfrm>
          <a:off x="0" y="0"/>
          <a:ext cx="0" cy="0"/>
          <a:chOff x="0" y="0"/>
          <a:chExt cx="0" cy="0"/>
        </a:xfrm>
      </p:grpSpPr>
      <p:sp>
        <p:nvSpPr>
          <p:cNvPr id="2300" name="Google Shape;2300;p399"/>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algn="ctr">
              <a:spcBef>
                <a:spcPts val="0"/>
              </a:spcBef>
              <a:spcAft>
                <a:spcPts val="0"/>
              </a:spcAft>
              <a:buClr>
                <a:srgbClr val="FFFFFF"/>
              </a:buClr>
              <a:buSzPts val="12000"/>
              <a:buNone/>
              <a:defRPr sz="10000">
                <a:solidFill>
                  <a:srgbClr val="FFFFFF"/>
                </a:solidFill>
              </a:defRPr>
            </a:lvl1pPr>
            <a:lvl2pPr lvl="1" algn="ctr">
              <a:spcBef>
                <a:spcPts val="0"/>
              </a:spcBef>
              <a:spcAft>
                <a:spcPts val="0"/>
              </a:spcAft>
              <a:buClr>
                <a:srgbClr val="FFFFFF"/>
              </a:buClr>
              <a:buSzPts val="12000"/>
              <a:buNone/>
              <a:defRPr sz="12000">
                <a:solidFill>
                  <a:srgbClr val="FFFFFF"/>
                </a:solidFill>
              </a:defRPr>
            </a:lvl2pPr>
            <a:lvl3pPr lvl="2" algn="ctr">
              <a:spcBef>
                <a:spcPts val="0"/>
              </a:spcBef>
              <a:spcAft>
                <a:spcPts val="0"/>
              </a:spcAft>
              <a:buClr>
                <a:srgbClr val="FFFFFF"/>
              </a:buClr>
              <a:buSzPts val="12000"/>
              <a:buNone/>
              <a:defRPr sz="12000">
                <a:solidFill>
                  <a:srgbClr val="FFFFFF"/>
                </a:solidFill>
              </a:defRPr>
            </a:lvl3pPr>
            <a:lvl4pPr lvl="3" algn="ctr">
              <a:spcBef>
                <a:spcPts val="0"/>
              </a:spcBef>
              <a:spcAft>
                <a:spcPts val="0"/>
              </a:spcAft>
              <a:buClr>
                <a:srgbClr val="FFFFFF"/>
              </a:buClr>
              <a:buSzPts val="12000"/>
              <a:buNone/>
              <a:defRPr sz="12000">
                <a:solidFill>
                  <a:srgbClr val="FFFFFF"/>
                </a:solidFill>
              </a:defRPr>
            </a:lvl4pPr>
            <a:lvl5pPr lvl="4" algn="ctr">
              <a:spcBef>
                <a:spcPts val="0"/>
              </a:spcBef>
              <a:spcAft>
                <a:spcPts val="0"/>
              </a:spcAft>
              <a:buClr>
                <a:srgbClr val="FFFFFF"/>
              </a:buClr>
              <a:buSzPts val="12000"/>
              <a:buNone/>
              <a:defRPr sz="12000">
                <a:solidFill>
                  <a:srgbClr val="FFFFFF"/>
                </a:solidFill>
              </a:defRPr>
            </a:lvl5pPr>
            <a:lvl6pPr lvl="5" algn="ctr">
              <a:spcBef>
                <a:spcPts val="0"/>
              </a:spcBef>
              <a:spcAft>
                <a:spcPts val="0"/>
              </a:spcAft>
              <a:buClr>
                <a:srgbClr val="FFFFFF"/>
              </a:buClr>
              <a:buSzPts val="12000"/>
              <a:buNone/>
              <a:defRPr sz="12000">
                <a:solidFill>
                  <a:srgbClr val="FFFFFF"/>
                </a:solidFill>
              </a:defRPr>
            </a:lvl6pPr>
            <a:lvl7pPr lvl="6" algn="ctr">
              <a:spcBef>
                <a:spcPts val="0"/>
              </a:spcBef>
              <a:spcAft>
                <a:spcPts val="0"/>
              </a:spcAft>
              <a:buClr>
                <a:srgbClr val="FFFFFF"/>
              </a:buClr>
              <a:buSzPts val="12000"/>
              <a:buNone/>
              <a:defRPr sz="12000">
                <a:solidFill>
                  <a:srgbClr val="FFFFFF"/>
                </a:solidFill>
              </a:defRPr>
            </a:lvl7pPr>
            <a:lvl8pPr lvl="7" algn="ctr">
              <a:spcBef>
                <a:spcPts val="0"/>
              </a:spcBef>
              <a:spcAft>
                <a:spcPts val="0"/>
              </a:spcAft>
              <a:buClr>
                <a:srgbClr val="FFFFFF"/>
              </a:buClr>
              <a:buSzPts val="12000"/>
              <a:buNone/>
              <a:defRPr sz="12000">
                <a:solidFill>
                  <a:srgbClr val="FFFFFF"/>
                </a:solidFill>
              </a:defRPr>
            </a:lvl8pPr>
            <a:lvl9pPr lvl="8" algn="ctr">
              <a:spcBef>
                <a:spcPts val="0"/>
              </a:spcBef>
              <a:spcAft>
                <a:spcPts val="0"/>
              </a:spcAft>
              <a:buClr>
                <a:srgbClr val="FFFFFF"/>
              </a:buClr>
              <a:buSzPts val="12000"/>
              <a:buNone/>
              <a:defRPr sz="12000">
                <a:solidFill>
                  <a:srgbClr val="FFFFFF"/>
                </a:solidFill>
              </a:defRPr>
            </a:lvl9pPr>
          </a:lstStyle>
          <a:p>
            <a:r>
              <a:t>xx%</a:t>
            </a:r>
          </a:p>
        </p:txBody>
      </p:sp>
      <p:sp>
        <p:nvSpPr>
          <p:cNvPr id="2301" name="Google Shape;2301;p399"/>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algn="ctr">
              <a:spcBef>
                <a:spcPts val="0"/>
              </a:spcBef>
              <a:spcAft>
                <a:spcPts val="0"/>
              </a:spcAft>
              <a:buClr>
                <a:srgbClr val="FFFFFF"/>
              </a:buClr>
              <a:buSzPts val="1800"/>
              <a:buNone/>
              <a:defRPr>
                <a:solidFill>
                  <a:srgbClr val="FFFFFF"/>
                </a:solidFill>
              </a:defRPr>
            </a:lvl1pPr>
            <a:lvl2pPr lvl="1" algn="ctr">
              <a:spcBef>
                <a:spcPts val="1600"/>
              </a:spcBef>
              <a:spcAft>
                <a:spcPts val="0"/>
              </a:spcAft>
              <a:buClr>
                <a:srgbClr val="FFFFFF"/>
              </a:buClr>
              <a:buSzPts val="1400"/>
              <a:buNone/>
              <a:defRPr>
                <a:solidFill>
                  <a:srgbClr val="FFFFFF"/>
                </a:solidFill>
              </a:defRPr>
            </a:lvl2pPr>
            <a:lvl3pPr lvl="2" algn="ctr">
              <a:spcBef>
                <a:spcPts val="1600"/>
              </a:spcBef>
              <a:spcAft>
                <a:spcPts val="0"/>
              </a:spcAft>
              <a:buClr>
                <a:srgbClr val="FFFFFF"/>
              </a:buClr>
              <a:buSzPts val="1400"/>
              <a:buNone/>
              <a:defRPr>
                <a:solidFill>
                  <a:srgbClr val="FFFFFF"/>
                </a:solidFill>
              </a:defRPr>
            </a:lvl3pPr>
            <a:lvl4pPr lvl="3" algn="ctr">
              <a:spcBef>
                <a:spcPts val="1600"/>
              </a:spcBef>
              <a:spcAft>
                <a:spcPts val="0"/>
              </a:spcAft>
              <a:buClr>
                <a:srgbClr val="FFFFFF"/>
              </a:buClr>
              <a:buSzPts val="1400"/>
              <a:buNone/>
              <a:defRPr>
                <a:solidFill>
                  <a:srgbClr val="FFFFFF"/>
                </a:solidFill>
              </a:defRPr>
            </a:lvl4pPr>
            <a:lvl5pPr lvl="4" algn="ctr">
              <a:spcBef>
                <a:spcPts val="1600"/>
              </a:spcBef>
              <a:spcAft>
                <a:spcPts val="0"/>
              </a:spcAft>
              <a:buClr>
                <a:srgbClr val="FFFFFF"/>
              </a:buClr>
              <a:buSzPts val="1400"/>
              <a:buNone/>
              <a:defRPr>
                <a:solidFill>
                  <a:srgbClr val="FFFFFF"/>
                </a:solidFill>
              </a:defRPr>
            </a:lvl5pPr>
            <a:lvl6pPr lvl="5" algn="ctr">
              <a:spcBef>
                <a:spcPts val="1600"/>
              </a:spcBef>
              <a:spcAft>
                <a:spcPts val="0"/>
              </a:spcAft>
              <a:buClr>
                <a:srgbClr val="FFFFFF"/>
              </a:buClr>
              <a:buSzPts val="1400"/>
              <a:buNone/>
              <a:defRPr>
                <a:solidFill>
                  <a:srgbClr val="FFFFFF"/>
                </a:solidFill>
              </a:defRPr>
            </a:lvl6pPr>
            <a:lvl7pPr lvl="6" algn="ctr">
              <a:spcBef>
                <a:spcPts val="1600"/>
              </a:spcBef>
              <a:spcAft>
                <a:spcPts val="0"/>
              </a:spcAft>
              <a:buClr>
                <a:srgbClr val="FFFFFF"/>
              </a:buClr>
              <a:buSzPts val="1400"/>
              <a:buNone/>
              <a:defRPr>
                <a:solidFill>
                  <a:srgbClr val="FFFFFF"/>
                </a:solidFill>
              </a:defRPr>
            </a:lvl7pPr>
            <a:lvl8pPr lvl="7" algn="ctr">
              <a:spcBef>
                <a:spcPts val="1600"/>
              </a:spcBef>
              <a:spcAft>
                <a:spcPts val="0"/>
              </a:spcAft>
              <a:buClr>
                <a:srgbClr val="FFFFFF"/>
              </a:buClr>
              <a:buSzPts val="1400"/>
              <a:buNone/>
              <a:defRPr>
                <a:solidFill>
                  <a:srgbClr val="FFFFFF"/>
                </a:solidFill>
              </a:defRPr>
            </a:lvl8pPr>
            <a:lvl9pPr lvl="8" algn="ctr">
              <a:spcBef>
                <a:spcPts val="1600"/>
              </a:spcBef>
              <a:spcAft>
                <a:spcPts val="1600"/>
              </a:spcAft>
              <a:buClr>
                <a:srgbClr val="FFFFFF"/>
              </a:buClr>
              <a:buSzPts val="1400"/>
              <a:buNone/>
              <a:defRPr>
                <a:solidFill>
                  <a:srgbClr val="FFFFFF"/>
                </a:solidFill>
              </a:defRPr>
            </a:lvl9pPr>
          </a:lstStyle>
          <a:p/>
        </p:txBody>
      </p:sp>
    </p:spTree>
  </p:cSld>
  <p:clrMapOvr>
    <a:masterClrMapping/>
  </p:clrMapOvr>
</p:sldLayout>
</file>

<file path=ppt/slideLayouts/slideLayout3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p:cSld name="BIG_NUMBER_1_1_1">
    <p:bg>
      <p:bgPr>
        <a:solidFill>
          <a:schemeClr val="dk2"/>
        </a:solidFill>
      </p:bgPr>
    </p:bg>
    <p:spTree>
      <p:nvGrpSpPr>
        <p:cNvPr id="2302" name="Shape 2302"/>
        <p:cNvGrpSpPr/>
        <p:nvPr/>
      </p:nvGrpSpPr>
      <p:grpSpPr>
        <a:xfrm>
          <a:off x="0" y="0"/>
          <a:ext cx="0" cy="0"/>
          <a:chOff x="0" y="0"/>
          <a:chExt cx="0" cy="0"/>
        </a:xfrm>
      </p:grpSpPr>
      <p:sp>
        <p:nvSpPr>
          <p:cNvPr id="2303" name="Google Shape;2303;p400"/>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accent1"/>
              </a:buClr>
              <a:buSzPts val="12000"/>
              <a:buNone/>
              <a:defRPr sz="10000">
                <a:solidFill>
                  <a:schemeClr val="accent1"/>
                </a:solidFill>
              </a:defRPr>
            </a:lvl1pPr>
            <a:lvl2pPr lvl="1" algn="ctr">
              <a:spcBef>
                <a:spcPts val="0"/>
              </a:spcBef>
              <a:spcAft>
                <a:spcPts val="0"/>
              </a:spcAft>
              <a:buClr>
                <a:schemeClr val="accent1"/>
              </a:buClr>
              <a:buSzPts val="12000"/>
              <a:buNone/>
              <a:defRPr sz="12000">
                <a:solidFill>
                  <a:schemeClr val="accent1"/>
                </a:solidFill>
              </a:defRPr>
            </a:lvl2pPr>
            <a:lvl3pPr lvl="2" algn="ctr">
              <a:spcBef>
                <a:spcPts val="0"/>
              </a:spcBef>
              <a:spcAft>
                <a:spcPts val="0"/>
              </a:spcAft>
              <a:buClr>
                <a:schemeClr val="accent1"/>
              </a:buClr>
              <a:buSzPts val="12000"/>
              <a:buNone/>
              <a:defRPr sz="12000">
                <a:solidFill>
                  <a:schemeClr val="accent1"/>
                </a:solidFill>
              </a:defRPr>
            </a:lvl3pPr>
            <a:lvl4pPr lvl="3" algn="ctr">
              <a:spcBef>
                <a:spcPts val="0"/>
              </a:spcBef>
              <a:spcAft>
                <a:spcPts val="0"/>
              </a:spcAft>
              <a:buClr>
                <a:schemeClr val="accent1"/>
              </a:buClr>
              <a:buSzPts val="12000"/>
              <a:buNone/>
              <a:defRPr sz="12000">
                <a:solidFill>
                  <a:schemeClr val="accent1"/>
                </a:solidFill>
              </a:defRPr>
            </a:lvl4pPr>
            <a:lvl5pPr lvl="4" algn="ctr">
              <a:spcBef>
                <a:spcPts val="0"/>
              </a:spcBef>
              <a:spcAft>
                <a:spcPts val="0"/>
              </a:spcAft>
              <a:buClr>
                <a:schemeClr val="accent1"/>
              </a:buClr>
              <a:buSzPts val="12000"/>
              <a:buNone/>
              <a:defRPr sz="12000">
                <a:solidFill>
                  <a:schemeClr val="accent1"/>
                </a:solidFill>
              </a:defRPr>
            </a:lvl5pPr>
            <a:lvl6pPr lvl="5" algn="ctr">
              <a:spcBef>
                <a:spcPts val="0"/>
              </a:spcBef>
              <a:spcAft>
                <a:spcPts val="0"/>
              </a:spcAft>
              <a:buClr>
                <a:schemeClr val="accent1"/>
              </a:buClr>
              <a:buSzPts val="12000"/>
              <a:buNone/>
              <a:defRPr sz="12000">
                <a:solidFill>
                  <a:schemeClr val="accent1"/>
                </a:solidFill>
              </a:defRPr>
            </a:lvl6pPr>
            <a:lvl7pPr lvl="6" algn="ctr">
              <a:spcBef>
                <a:spcPts val="0"/>
              </a:spcBef>
              <a:spcAft>
                <a:spcPts val="0"/>
              </a:spcAft>
              <a:buClr>
                <a:schemeClr val="accent1"/>
              </a:buClr>
              <a:buSzPts val="12000"/>
              <a:buNone/>
              <a:defRPr sz="12000">
                <a:solidFill>
                  <a:schemeClr val="accent1"/>
                </a:solidFill>
              </a:defRPr>
            </a:lvl7pPr>
            <a:lvl8pPr lvl="7" algn="ctr">
              <a:spcBef>
                <a:spcPts val="0"/>
              </a:spcBef>
              <a:spcAft>
                <a:spcPts val="0"/>
              </a:spcAft>
              <a:buClr>
                <a:schemeClr val="accent1"/>
              </a:buClr>
              <a:buSzPts val="12000"/>
              <a:buNone/>
              <a:defRPr sz="12000">
                <a:solidFill>
                  <a:schemeClr val="accent1"/>
                </a:solidFill>
              </a:defRPr>
            </a:lvl8pPr>
            <a:lvl9pPr lvl="8" algn="ctr">
              <a:spcBef>
                <a:spcPts val="0"/>
              </a:spcBef>
              <a:spcAft>
                <a:spcPts val="0"/>
              </a:spcAft>
              <a:buClr>
                <a:schemeClr val="accent1"/>
              </a:buClr>
              <a:buSzPts val="12000"/>
              <a:buNone/>
              <a:defRPr sz="12000">
                <a:solidFill>
                  <a:schemeClr val="accent1"/>
                </a:solidFill>
              </a:defRPr>
            </a:lvl9pPr>
          </a:lstStyle>
          <a:p>
            <a:r>
              <a:t>xx%</a:t>
            </a:r>
          </a:p>
        </p:txBody>
      </p:sp>
      <p:sp>
        <p:nvSpPr>
          <p:cNvPr id="2304" name="Google Shape;2304;p400"/>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accent1"/>
              </a:buClr>
              <a:buSzPts val="1800"/>
              <a:buNone/>
              <a:defRPr>
                <a:solidFill>
                  <a:schemeClr val="accent1"/>
                </a:solidFill>
              </a:defRPr>
            </a:lvl1pPr>
            <a:lvl2pPr lvl="1" algn="ctr">
              <a:spcBef>
                <a:spcPts val="1600"/>
              </a:spcBef>
              <a:spcAft>
                <a:spcPts val="0"/>
              </a:spcAft>
              <a:buClr>
                <a:schemeClr val="accent1"/>
              </a:buClr>
              <a:buSzPts val="1400"/>
              <a:buNone/>
              <a:defRPr>
                <a:solidFill>
                  <a:schemeClr val="accent1"/>
                </a:solidFill>
              </a:defRPr>
            </a:lvl2pPr>
            <a:lvl3pPr lvl="2" algn="ctr">
              <a:spcBef>
                <a:spcPts val="1600"/>
              </a:spcBef>
              <a:spcAft>
                <a:spcPts val="0"/>
              </a:spcAft>
              <a:buClr>
                <a:schemeClr val="accent1"/>
              </a:buClr>
              <a:buSzPts val="1400"/>
              <a:buNone/>
              <a:defRPr>
                <a:solidFill>
                  <a:schemeClr val="accent1"/>
                </a:solidFill>
              </a:defRPr>
            </a:lvl3pPr>
            <a:lvl4pPr lvl="3" algn="ctr">
              <a:spcBef>
                <a:spcPts val="1600"/>
              </a:spcBef>
              <a:spcAft>
                <a:spcPts val="0"/>
              </a:spcAft>
              <a:buClr>
                <a:schemeClr val="accent1"/>
              </a:buClr>
              <a:buSzPts val="1400"/>
              <a:buNone/>
              <a:defRPr>
                <a:solidFill>
                  <a:schemeClr val="accent1"/>
                </a:solidFill>
              </a:defRPr>
            </a:lvl4pPr>
            <a:lvl5pPr lvl="4" algn="ctr">
              <a:spcBef>
                <a:spcPts val="1600"/>
              </a:spcBef>
              <a:spcAft>
                <a:spcPts val="0"/>
              </a:spcAft>
              <a:buClr>
                <a:schemeClr val="accent1"/>
              </a:buClr>
              <a:buSzPts val="1400"/>
              <a:buNone/>
              <a:defRPr>
                <a:solidFill>
                  <a:schemeClr val="accent1"/>
                </a:solidFill>
              </a:defRPr>
            </a:lvl5pPr>
            <a:lvl6pPr lvl="5" algn="ctr">
              <a:spcBef>
                <a:spcPts val="1600"/>
              </a:spcBef>
              <a:spcAft>
                <a:spcPts val="0"/>
              </a:spcAft>
              <a:buClr>
                <a:schemeClr val="accent1"/>
              </a:buClr>
              <a:buSzPts val="1400"/>
              <a:buNone/>
              <a:defRPr>
                <a:solidFill>
                  <a:schemeClr val="accent1"/>
                </a:solidFill>
              </a:defRPr>
            </a:lvl6pPr>
            <a:lvl7pPr lvl="6" algn="ctr">
              <a:spcBef>
                <a:spcPts val="1600"/>
              </a:spcBef>
              <a:spcAft>
                <a:spcPts val="0"/>
              </a:spcAft>
              <a:buClr>
                <a:schemeClr val="accent1"/>
              </a:buClr>
              <a:buSzPts val="1400"/>
              <a:buNone/>
              <a:defRPr>
                <a:solidFill>
                  <a:schemeClr val="accent1"/>
                </a:solidFill>
              </a:defRPr>
            </a:lvl7pPr>
            <a:lvl8pPr lvl="7" algn="ctr">
              <a:spcBef>
                <a:spcPts val="1600"/>
              </a:spcBef>
              <a:spcAft>
                <a:spcPts val="0"/>
              </a:spcAft>
              <a:buClr>
                <a:schemeClr val="accent1"/>
              </a:buClr>
              <a:buSzPts val="1400"/>
              <a:buNone/>
              <a:defRPr>
                <a:solidFill>
                  <a:schemeClr val="accent1"/>
                </a:solidFill>
              </a:defRPr>
            </a:lvl8pPr>
            <a:lvl9pPr lvl="8" algn="ctr">
              <a:spcBef>
                <a:spcPts val="1600"/>
              </a:spcBef>
              <a:spcAft>
                <a:spcPts val="1600"/>
              </a:spcAft>
              <a:buClr>
                <a:schemeClr val="accent1"/>
              </a:buClr>
              <a:buSzPts val="1400"/>
              <a:buNone/>
              <a:defRPr>
                <a:solidFill>
                  <a:schemeClr val="accent1"/>
                </a:solidFill>
              </a:defRPr>
            </a:lvl9pPr>
          </a:lstStyle>
          <a:p/>
        </p:txBody>
      </p:sp>
    </p:spTree>
  </p:cSld>
  <p:clrMapOvr>
    <a:masterClrMapping/>
  </p:clrMapOvr>
</p:sldLayout>
</file>

<file path=ppt/slideLayouts/slideLayout3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1 1 1">
  <p:cSld name="BIG_NUMBER_1_1_1_1">
    <p:bg>
      <p:bgPr>
        <a:solidFill>
          <a:schemeClr val="accent3"/>
        </a:solidFill>
      </p:bgPr>
    </p:bg>
    <p:spTree>
      <p:nvGrpSpPr>
        <p:cNvPr id="2305" name="Shape 2305"/>
        <p:cNvGrpSpPr/>
        <p:nvPr/>
      </p:nvGrpSpPr>
      <p:grpSpPr>
        <a:xfrm>
          <a:off x="0" y="0"/>
          <a:ext cx="0" cy="0"/>
          <a:chOff x="0" y="0"/>
          <a:chExt cx="0" cy="0"/>
        </a:xfrm>
      </p:grpSpPr>
      <p:pic>
        <p:nvPicPr>
          <p:cNvPr id="2306" name="Google Shape;2306;p401"/>
          <p:cNvPicPr preferRelativeResize="0"/>
          <p:nvPr/>
        </p:nvPicPr>
        <p:blipFill rotWithShape="1">
          <a:blip r:embed="rId2">
            <a:alphaModFix amt="27000"/>
          </a:blip>
          <a:srcRect b="0" l="0" r="0" t="54580"/>
          <a:stretch/>
        </p:blipFill>
        <p:spPr>
          <a:xfrm>
            <a:off x="-38025" y="0"/>
            <a:ext cx="9200799" cy="4178877"/>
          </a:xfrm>
          <a:prstGeom prst="rect">
            <a:avLst/>
          </a:prstGeom>
          <a:noFill/>
          <a:ln>
            <a:noFill/>
          </a:ln>
        </p:spPr>
      </p:pic>
      <p:sp>
        <p:nvSpPr>
          <p:cNvPr id="2307" name="Google Shape;2307;p401"/>
          <p:cNvSpPr txBox="1"/>
          <p:nvPr>
            <p:ph hasCustomPrompt="1" type="title"/>
          </p:nvPr>
        </p:nvSpPr>
        <p:spPr>
          <a:xfrm>
            <a:off x="719850" y="2365100"/>
            <a:ext cx="7704300" cy="16095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dk2"/>
              </a:buClr>
              <a:buSzPts val="12000"/>
              <a:buNone/>
              <a:defRPr sz="10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2308" name="Google Shape;2308;p401"/>
          <p:cNvSpPr txBox="1"/>
          <p:nvPr>
            <p:ph idx="1" type="subTitle"/>
          </p:nvPr>
        </p:nvSpPr>
        <p:spPr>
          <a:xfrm>
            <a:off x="730950" y="4130025"/>
            <a:ext cx="7693200" cy="473400"/>
          </a:xfrm>
          <a:prstGeom prst="rect">
            <a:avLst/>
          </a:prstGeom>
        </p:spPr>
        <p:txBody>
          <a:bodyPr anchorCtr="0" anchor="t" bIns="91425" lIns="91425" spcFirstLastPara="1" rIns="91425" wrap="square" tIns="91425">
            <a:noAutofit/>
          </a:bodyPr>
          <a:lstStyle>
            <a:lvl1pPr lvl="0" algn="ctr">
              <a:spcBef>
                <a:spcPts val="0"/>
              </a:spcBef>
              <a:spcAft>
                <a:spcPts val="0"/>
              </a:spcAft>
              <a:buSzPts val="1800"/>
              <a:buNone/>
              <a:defRPr/>
            </a:lvl1pPr>
            <a:lvl2pPr lvl="1" algn="ctr">
              <a:spcBef>
                <a:spcPts val="160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p:txBody>
      </p:sp>
    </p:spTree>
  </p:cSld>
  <p:clrMapOvr>
    <a:masterClrMapping/>
  </p:clrMapOvr>
</p:sldLayout>
</file>

<file path=ppt/slideLayouts/slideLayout3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ig numbers">
  <p:cSld name="CUSTOM_6">
    <p:spTree>
      <p:nvGrpSpPr>
        <p:cNvPr id="2309" name="Shape 2309"/>
        <p:cNvGrpSpPr/>
        <p:nvPr/>
      </p:nvGrpSpPr>
      <p:grpSpPr>
        <a:xfrm>
          <a:off x="0" y="0"/>
          <a:ext cx="0" cy="0"/>
          <a:chOff x="0" y="0"/>
          <a:chExt cx="0" cy="0"/>
        </a:xfrm>
      </p:grpSpPr>
      <p:pic>
        <p:nvPicPr>
          <p:cNvPr id="2310" name="Google Shape;2310;p402"/>
          <p:cNvPicPr preferRelativeResize="0"/>
          <p:nvPr/>
        </p:nvPicPr>
        <p:blipFill>
          <a:blip r:embed="rId2">
            <a:alphaModFix/>
          </a:blip>
          <a:stretch>
            <a:fillRect/>
          </a:stretch>
        </p:blipFill>
        <p:spPr>
          <a:xfrm>
            <a:off x="6269793" y="1758175"/>
            <a:ext cx="1163096" cy="1163101"/>
          </a:xfrm>
          <a:prstGeom prst="rect">
            <a:avLst/>
          </a:prstGeom>
          <a:noFill/>
          <a:ln>
            <a:noFill/>
          </a:ln>
        </p:spPr>
      </p:pic>
      <p:pic>
        <p:nvPicPr>
          <p:cNvPr id="2311" name="Google Shape;2311;p402"/>
          <p:cNvPicPr preferRelativeResize="0"/>
          <p:nvPr/>
        </p:nvPicPr>
        <p:blipFill>
          <a:blip r:embed="rId2">
            <a:alphaModFix/>
          </a:blip>
          <a:stretch>
            <a:fillRect/>
          </a:stretch>
        </p:blipFill>
        <p:spPr>
          <a:xfrm>
            <a:off x="3593394" y="1758175"/>
            <a:ext cx="1163096" cy="1163101"/>
          </a:xfrm>
          <a:prstGeom prst="rect">
            <a:avLst/>
          </a:prstGeom>
          <a:noFill/>
          <a:ln>
            <a:noFill/>
          </a:ln>
        </p:spPr>
      </p:pic>
      <p:pic>
        <p:nvPicPr>
          <p:cNvPr id="2312" name="Google Shape;2312;p402"/>
          <p:cNvPicPr preferRelativeResize="0"/>
          <p:nvPr/>
        </p:nvPicPr>
        <p:blipFill>
          <a:blip r:embed="rId2">
            <a:alphaModFix/>
          </a:blip>
          <a:stretch>
            <a:fillRect/>
          </a:stretch>
        </p:blipFill>
        <p:spPr>
          <a:xfrm>
            <a:off x="909068" y="1758175"/>
            <a:ext cx="1163096" cy="1163101"/>
          </a:xfrm>
          <a:prstGeom prst="rect">
            <a:avLst/>
          </a:prstGeom>
          <a:noFill/>
          <a:ln>
            <a:noFill/>
          </a:ln>
        </p:spPr>
      </p:pic>
      <p:sp>
        <p:nvSpPr>
          <p:cNvPr id="2313" name="Google Shape;2313;p402"/>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4" name="Google Shape;2314;p402"/>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5" name="Google Shape;2315;p402"/>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6" name="Google Shape;2316;p40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17" name="Google Shape;2317;p402"/>
          <p:cNvSpPr txBox="1"/>
          <p:nvPr>
            <p:ph hasCustomPrompt="1" idx="2" type="title"/>
          </p:nvPr>
        </p:nvSpPr>
        <p:spPr>
          <a:xfrm>
            <a:off x="819323" y="1676325"/>
            <a:ext cx="2186100" cy="11631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48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2318" name="Google Shape;2318;p402"/>
          <p:cNvSpPr txBox="1"/>
          <p:nvPr>
            <p:ph hasCustomPrompt="1" idx="3" type="title"/>
          </p:nvPr>
        </p:nvSpPr>
        <p:spPr>
          <a:xfrm>
            <a:off x="3478948" y="1676325"/>
            <a:ext cx="2186100" cy="11631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48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2319" name="Google Shape;2319;p402"/>
          <p:cNvSpPr txBox="1"/>
          <p:nvPr>
            <p:ph hasCustomPrompt="1" idx="4" type="title"/>
          </p:nvPr>
        </p:nvSpPr>
        <p:spPr>
          <a:xfrm>
            <a:off x="6138575" y="1676325"/>
            <a:ext cx="2186100" cy="11631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48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2320" name="Google Shape;2320;p402"/>
          <p:cNvSpPr txBox="1"/>
          <p:nvPr>
            <p:ph idx="1" type="subTitle"/>
          </p:nvPr>
        </p:nvSpPr>
        <p:spPr>
          <a:xfrm>
            <a:off x="720023" y="3946800"/>
            <a:ext cx="23847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321" name="Google Shape;2321;p402"/>
          <p:cNvSpPr txBox="1"/>
          <p:nvPr>
            <p:ph idx="5" type="subTitle"/>
          </p:nvPr>
        </p:nvSpPr>
        <p:spPr>
          <a:xfrm>
            <a:off x="720023" y="34261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SzPts val="1700"/>
              <a:buFont typeface="Poppins"/>
              <a:buNone/>
              <a:defRPr b="1" sz="1700">
                <a:latin typeface="Poppins"/>
                <a:ea typeface="Poppins"/>
                <a:cs typeface="Poppins"/>
                <a:sym typeface="Poppins"/>
              </a:defRPr>
            </a:lvl1pPr>
            <a:lvl2pPr lvl="1">
              <a:spcBef>
                <a:spcPts val="0"/>
              </a:spcBef>
              <a:spcAft>
                <a:spcPts val="0"/>
              </a:spcAft>
              <a:buSzPts val="1700"/>
              <a:buFont typeface="Poppins"/>
              <a:buNone/>
              <a:defRPr b="1" sz="1700">
                <a:latin typeface="Poppins"/>
                <a:ea typeface="Poppins"/>
                <a:cs typeface="Poppins"/>
                <a:sym typeface="Poppins"/>
              </a:defRPr>
            </a:lvl2pPr>
            <a:lvl3pPr lvl="2">
              <a:spcBef>
                <a:spcPts val="1600"/>
              </a:spcBef>
              <a:spcAft>
                <a:spcPts val="0"/>
              </a:spcAft>
              <a:buSzPts val="1700"/>
              <a:buFont typeface="Poppins"/>
              <a:buNone/>
              <a:defRPr b="1" sz="1700">
                <a:latin typeface="Poppins"/>
                <a:ea typeface="Poppins"/>
                <a:cs typeface="Poppins"/>
                <a:sym typeface="Poppins"/>
              </a:defRPr>
            </a:lvl3pPr>
            <a:lvl4pPr lvl="3">
              <a:spcBef>
                <a:spcPts val="1600"/>
              </a:spcBef>
              <a:spcAft>
                <a:spcPts val="0"/>
              </a:spcAft>
              <a:buSzPts val="1700"/>
              <a:buFont typeface="Poppins"/>
              <a:buNone/>
              <a:defRPr b="1" sz="1700">
                <a:latin typeface="Poppins"/>
                <a:ea typeface="Poppins"/>
                <a:cs typeface="Poppins"/>
                <a:sym typeface="Poppins"/>
              </a:defRPr>
            </a:lvl4pPr>
            <a:lvl5pPr lvl="4">
              <a:spcBef>
                <a:spcPts val="1600"/>
              </a:spcBef>
              <a:spcAft>
                <a:spcPts val="0"/>
              </a:spcAft>
              <a:buSzPts val="1700"/>
              <a:buFont typeface="Poppins"/>
              <a:buNone/>
              <a:defRPr b="1" sz="1700">
                <a:latin typeface="Poppins"/>
                <a:ea typeface="Poppins"/>
                <a:cs typeface="Poppins"/>
                <a:sym typeface="Poppins"/>
              </a:defRPr>
            </a:lvl5pPr>
            <a:lvl6pPr lvl="5">
              <a:spcBef>
                <a:spcPts val="1600"/>
              </a:spcBef>
              <a:spcAft>
                <a:spcPts val="0"/>
              </a:spcAft>
              <a:buSzPts val="1700"/>
              <a:buFont typeface="Poppins"/>
              <a:buNone/>
              <a:defRPr b="1" sz="1700">
                <a:latin typeface="Poppins"/>
                <a:ea typeface="Poppins"/>
                <a:cs typeface="Poppins"/>
                <a:sym typeface="Poppins"/>
              </a:defRPr>
            </a:lvl6pPr>
            <a:lvl7pPr lvl="6">
              <a:spcBef>
                <a:spcPts val="1600"/>
              </a:spcBef>
              <a:spcAft>
                <a:spcPts val="0"/>
              </a:spcAft>
              <a:buSzPts val="1700"/>
              <a:buFont typeface="Poppins"/>
              <a:buNone/>
              <a:defRPr b="1" sz="1700">
                <a:latin typeface="Poppins"/>
                <a:ea typeface="Poppins"/>
                <a:cs typeface="Poppins"/>
                <a:sym typeface="Poppins"/>
              </a:defRPr>
            </a:lvl7pPr>
            <a:lvl8pPr lvl="7">
              <a:spcBef>
                <a:spcPts val="1600"/>
              </a:spcBef>
              <a:spcAft>
                <a:spcPts val="0"/>
              </a:spcAft>
              <a:buSzPts val="1700"/>
              <a:buFont typeface="Poppins"/>
              <a:buNone/>
              <a:defRPr b="1" sz="1700">
                <a:latin typeface="Poppins"/>
                <a:ea typeface="Poppins"/>
                <a:cs typeface="Poppins"/>
                <a:sym typeface="Poppins"/>
              </a:defRPr>
            </a:lvl8pPr>
            <a:lvl9pPr lvl="8">
              <a:spcBef>
                <a:spcPts val="1600"/>
              </a:spcBef>
              <a:spcAft>
                <a:spcPts val="1600"/>
              </a:spcAft>
              <a:buSzPts val="1700"/>
              <a:buFont typeface="Poppins"/>
              <a:buNone/>
              <a:defRPr b="1" sz="1700">
                <a:latin typeface="Poppins"/>
                <a:ea typeface="Poppins"/>
                <a:cs typeface="Poppins"/>
                <a:sym typeface="Poppins"/>
              </a:defRPr>
            </a:lvl9pPr>
          </a:lstStyle>
          <a:p/>
        </p:txBody>
      </p:sp>
      <p:sp>
        <p:nvSpPr>
          <p:cNvPr id="2322" name="Google Shape;2322;p402"/>
          <p:cNvSpPr txBox="1"/>
          <p:nvPr>
            <p:ph idx="6" type="subTitle"/>
          </p:nvPr>
        </p:nvSpPr>
        <p:spPr>
          <a:xfrm>
            <a:off x="3379648" y="3946800"/>
            <a:ext cx="23847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323" name="Google Shape;2323;p402"/>
          <p:cNvSpPr txBox="1"/>
          <p:nvPr>
            <p:ph idx="7" type="subTitle"/>
          </p:nvPr>
        </p:nvSpPr>
        <p:spPr>
          <a:xfrm>
            <a:off x="3379648" y="34261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SzPts val="1700"/>
              <a:buFont typeface="Poppins"/>
              <a:buNone/>
              <a:defRPr b="1" sz="1700">
                <a:latin typeface="Poppins"/>
                <a:ea typeface="Poppins"/>
                <a:cs typeface="Poppins"/>
                <a:sym typeface="Poppins"/>
              </a:defRPr>
            </a:lvl1pPr>
            <a:lvl2pPr lvl="1">
              <a:spcBef>
                <a:spcPts val="0"/>
              </a:spcBef>
              <a:spcAft>
                <a:spcPts val="0"/>
              </a:spcAft>
              <a:buSzPts val="1700"/>
              <a:buFont typeface="Poppins"/>
              <a:buNone/>
              <a:defRPr b="1" sz="1700">
                <a:latin typeface="Poppins"/>
                <a:ea typeface="Poppins"/>
                <a:cs typeface="Poppins"/>
                <a:sym typeface="Poppins"/>
              </a:defRPr>
            </a:lvl2pPr>
            <a:lvl3pPr lvl="2">
              <a:spcBef>
                <a:spcPts val="1600"/>
              </a:spcBef>
              <a:spcAft>
                <a:spcPts val="0"/>
              </a:spcAft>
              <a:buSzPts val="1700"/>
              <a:buFont typeface="Poppins"/>
              <a:buNone/>
              <a:defRPr b="1" sz="1700">
                <a:latin typeface="Poppins"/>
                <a:ea typeface="Poppins"/>
                <a:cs typeface="Poppins"/>
                <a:sym typeface="Poppins"/>
              </a:defRPr>
            </a:lvl3pPr>
            <a:lvl4pPr lvl="3">
              <a:spcBef>
                <a:spcPts val="1600"/>
              </a:spcBef>
              <a:spcAft>
                <a:spcPts val="0"/>
              </a:spcAft>
              <a:buSzPts val="1700"/>
              <a:buFont typeface="Poppins"/>
              <a:buNone/>
              <a:defRPr b="1" sz="1700">
                <a:latin typeface="Poppins"/>
                <a:ea typeface="Poppins"/>
                <a:cs typeface="Poppins"/>
                <a:sym typeface="Poppins"/>
              </a:defRPr>
            </a:lvl4pPr>
            <a:lvl5pPr lvl="4">
              <a:spcBef>
                <a:spcPts val="1600"/>
              </a:spcBef>
              <a:spcAft>
                <a:spcPts val="0"/>
              </a:spcAft>
              <a:buSzPts val="1700"/>
              <a:buFont typeface="Poppins"/>
              <a:buNone/>
              <a:defRPr b="1" sz="1700">
                <a:latin typeface="Poppins"/>
                <a:ea typeface="Poppins"/>
                <a:cs typeface="Poppins"/>
                <a:sym typeface="Poppins"/>
              </a:defRPr>
            </a:lvl5pPr>
            <a:lvl6pPr lvl="5">
              <a:spcBef>
                <a:spcPts val="1600"/>
              </a:spcBef>
              <a:spcAft>
                <a:spcPts val="0"/>
              </a:spcAft>
              <a:buSzPts val="1700"/>
              <a:buFont typeface="Poppins"/>
              <a:buNone/>
              <a:defRPr b="1" sz="1700">
                <a:latin typeface="Poppins"/>
                <a:ea typeface="Poppins"/>
                <a:cs typeface="Poppins"/>
                <a:sym typeface="Poppins"/>
              </a:defRPr>
            </a:lvl6pPr>
            <a:lvl7pPr lvl="6">
              <a:spcBef>
                <a:spcPts val="1600"/>
              </a:spcBef>
              <a:spcAft>
                <a:spcPts val="0"/>
              </a:spcAft>
              <a:buSzPts val="1700"/>
              <a:buFont typeface="Poppins"/>
              <a:buNone/>
              <a:defRPr b="1" sz="1700">
                <a:latin typeface="Poppins"/>
                <a:ea typeface="Poppins"/>
                <a:cs typeface="Poppins"/>
                <a:sym typeface="Poppins"/>
              </a:defRPr>
            </a:lvl7pPr>
            <a:lvl8pPr lvl="7">
              <a:spcBef>
                <a:spcPts val="1600"/>
              </a:spcBef>
              <a:spcAft>
                <a:spcPts val="0"/>
              </a:spcAft>
              <a:buSzPts val="1700"/>
              <a:buFont typeface="Poppins"/>
              <a:buNone/>
              <a:defRPr b="1" sz="1700">
                <a:latin typeface="Poppins"/>
                <a:ea typeface="Poppins"/>
                <a:cs typeface="Poppins"/>
                <a:sym typeface="Poppins"/>
              </a:defRPr>
            </a:lvl8pPr>
            <a:lvl9pPr lvl="8">
              <a:spcBef>
                <a:spcPts val="1600"/>
              </a:spcBef>
              <a:spcAft>
                <a:spcPts val="1600"/>
              </a:spcAft>
              <a:buSzPts val="1700"/>
              <a:buFont typeface="Poppins"/>
              <a:buNone/>
              <a:defRPr b="1" sz="1700">
                <a:latin typeface="Poppins"/>
                <a:ea typeface="Poppins"/>
                <a:cs typeface="Poppins"/>
                <a:sym typeface="Poppins"/>
              </a:defRPr>
            </a:lvl9pPr>
          </a:lstStyle>
          <a:p/>
        </p:txBody>
      </p:sp>
      <p:sp>
        <p:nvSpPr>
          <p:cNvPr id="2324" name="Google Shape;2324;p402"/>
          <p:cNvSpPr txBox="1"/>
          <p:nvPr>
            <p:ph idx="8" type="subTitle"/>
          </p:nvPr>
        </p:nvSpPr>
        <p:spPr>
          <a:xfrm>
            <a:off x="6039275" y="3946800"/>
            <a:ext cx="2384700" cy="6567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400"/>
            </a:lvl1pPr>
            <a:lvl2pPr lvl="1">
              <a:spcBef>
                <a:spcPts val="0"/>
              </a:spcBef>
              <a:spcAft>
                <a:spcPts val="0"/>
              </a:spcAft>
              <a:buSzPts val="1200"/>
              <a:buNone/>
              <a:defRPr sz="1200"/>
            </a:lvl2pPr>
            <a:lvl3pPr lvl="2">
              <a:spcBef>
                <a:spcPts val="1600"/>
              </a:spcBef>
              <a:spcAft>
                <a:spcPts val="0"/>
              </a:spcAft>
              <a:buSzPts val="1200"/>
              <a:buNone/>
              <a:defRPr sz="1200"/>
            </a:lvl3pPr>
            <a:lvl4pPr lvl="3">
              <a:spcBef>
                <a:spcPts val="1600"/>
              </a:spcBef>
              <a:spcAft>
                <a:spcPts val="0"/>
              </a:spcAft>
              <a:buSzPts val="1200"/>
              <a:buNone/>
              <a:defRPr sz="1200"/>
            </a:lvl4pPr>
            <a:lvl5pPr lvl="4">
              <a:spcBef>
                <a:spcPts val="1600"/>
              </a:spcBef>
              <a:spcAft>
                <a:spcPts val="0"/>
              </a:spcAft>
              <a:buSzPts val="1200"/>
              <a:buNone/>
              <a:defRPr sz="1200"/>
            </a:lvl5pPr>
            <a:lvl6pPr lvl="5">
              <a:spcBef>
                <a:spcPts val="1600"/>
              </a:spcBef>
              <a:spcAft>
                <a:spcPts val="0"/>
              </a:spcAft>
              <a:buSzPts val="1200"/>
              <a:buNone/>
              <a:defRPr sz="1200"/>
            </a:lvl6pPr>
            <a:lvl7pPr lvl="6">
              <a:spcBef>
                <a:spcPts val="1600"/>
              </a:spcBef>
              <a:spcAft>
                <a:spcPts val="0"/>
              </a:spcAft>
              <a:buSzPts val="1200"/>
              <a:buNone/>
              <a:defRPr sz="1200"/>
            </a:lvl7pPr>
            <a:lvl8pPr lvl="7">
              <a:spcBef>
                <a:spcPts val="1600"/>
              </a:spcBef>
              <a:spcAft>
                <a:spcPts val="0"/>
              </a:spcAft>
              <a:buSzPts val="1200"/>
              <a:buNone/>
              <a:defRPr sz="1200"/>
            </a:lvl8pPr>
            <a:lvl9pPr lvl="8">
              <a:spcBef>
                <a:spcPts val="1600"/>
              </a:spcBef>
              <a:spcAft>
                <a:spcPts val="1600"/>
              </a:spcAft>
              <a:buSzPts val="1200"/>
              <a:buNone/>
              <a:defRPr sz="1200"/>
            </a:lvl9pPr>
          </a:lstStyle>
          <a:p/>
        </p:txBody>
      </p:sp>
      <p:sp>
        <p:nvSpPr>
          <p:cNvPr id="2325" name="Google Shape;2325;p402"/>
          <p:cNvSpPr txBox="1"/>
          <p:nvPr>
            <p:ph idx="9" type="subTitle"/>
          </p:nvPr>
        </p:nvSpPr>
        <p:spPr>
          <a:xfrm>
            <a:off x="6039275" y="3426150"/>
            <a:ext cx="2384700" cy="323400"/>
          </a:xfrm>
          <a:prstGeom prst="rect">
            <a:avLst/>
          </a:prstGeom>
        </p:spPr>
        <p:txBody>
          <a:bodyPr anchorCtr="0" anchor="ctr" bIns="91425" lIns="91425" spcFirstLastPara="1" rIns="91425" wrap="square" tIns="91425">
            <a:noAutofit/>
          </a:bodyPr>
          <a:lstStyle>
            <a:lvl1pPr lvl="0" algn="ctr">
              <a:spcBef>
                <a:spcPts val="0"/>
              </a:spcBef>
              <a:spcAft>
                <a:spcPts val="0"/>
              </a:spcAft>
              <a:buSzPts val="1700"/>
              <a:buFont typeface="Poppins"/>
              <a:buNone/>
              <a:defRPr b="1" sz="1700">
                <a:latin typeface="Poppins"/>
                <a:ea typeface="Poppins"/>
                <a:cs typeface="Poppins"/>
                <a:sym typeface="Poppins"/>
              </a:defRPr>
            </a:lvl1pPr>
            <a:lvl2pPr lvl="1">
              <a:spcBef>
                <a:spcPts val="0"/>
              </a:spcBef>
              <a:spcAft>
                <a:spcPts val="0"/>
              </a:spcAft>
              <a:buSzPts val="1700"/>
              <a:buFont typeface="Poppins"/>
              <a:buNone/>
              <a:defRPr b="1" sz="1700">
                <a:latin typeface="Poppins"/>
                <a:ea typeface="Poppins"/>
                <a:cs typeface="Poppins"/>
                <a:sym typeface="Poppins"/>
              </a:defRPr>
            </a:lvl2pPr>
            <a:lvl3pPr lvl="2">
              <a:spcBef>
                <a:spcPts val="1600"/>
              </a:spcBef>
              <a:spcAft>
                <a:spcPts val="0"/>
              </a:spcAft>
              <a:buSzPts val="1700"/>
              <a:buFont typeface="Poppins"/>
              <a:buNone/>
              <a:defRPr b="1" sz="1700">
                <a:latin typeface="Poppins"/>
                <a:ea typeface="Poppins"/>
                <a:cs typeface="Poppins"/>
                <a:sym typeface="Poppins"/>
              </a:defRPr>
            </a:lvl3pPr>
            <a:lvl4pPr lvl="3">
              <a:spcBef>
                <a:spcPts val="1600"/>
              </a:spcBef>
              <a:spcAft>
                <a:spcPts val="0"/>
              </a:spcAft>
              <a:buSzPts val="1700"/>
              <a:buFont typeface="Poppins"/>
              <a:buNone/>
              <a:defRPr b="1" sz="1700">
                <a:latin typeface="Poppins"/>
                <a:ea typeface="Poppins"/>
                <a:cs typeface="Poppins"/>
                <a:sym typeface="Poppins"/>
              </a:defRPr>
            </a:lvl4pPr>
            <a:lvl5pPr lvl="4">
              <a:spcBef>
                <a:spcPts val="1600"/>
              </a:spcBef>
              <a:spcAft>
                <a:spcPts val="0"/>
              </a:spcAft>
              <a:buSzPts val="1700"/>
              <a:buFont typeface="Poppins"/>
              <a:buNone/>
              <a:defRPr b="1" sz="1700">
                <a:latin typeface="Poppins"/>
                <a:ea typeface="Poppins"/>
                <a:cs typeface="Poppins"/>
                <a:sym typeface="Poppins"/>
              </a:defRPr>
            </a:lvl5pPr>
            <a:lvl6pPr lvl="5">
              <a:spcBef>
                <a:spcPts val="1600"/>
              </a:spcBef>
              <a:spcAft>
                <a:spcPts val="0"/>
              </a:spcAft>
              <a:buSzPts val="1700"/>
              <a:buFont typeface="Poppins"/>
              <a:buNone/>
              <a:defRPr b="1" sz="1700">
                <a:latin typeface="Poppins"/>
                <a:ea typeface="Poppins"/>
                <a:cs typeface="Poppins"/>
                <a:sym typeface="Poppins"/>
              </a:defRPr>
            </a:lvl6pPr>
            <a:lvl7pPr lvl="6">
              <a:spcBef>
                <a:spcPts val="1600"/>
              </a:spcBef>
              <a:spcAft>
                <a:spcPts val="0"/>
              </a:spcAft>
              <a:buSzPts val="1700"/>
              <a:buFont typeface="Poppins"/>
              <a:buNone/>
              <a:defRPr b="1" sz="1700">
                <a:latin typeface="Poppins"/>
                <a:ea typeface="Poppins"/>
                <a:cs typeface="Poppins"/>
                <a:sym typeface="Poppins"/>
              </a:defRPr>
            </a:lvl7pPr>
            <a:lvl8pPr lvl="7">
              <a:spcBef>
                <a:spcPts val="1600"/>
              </a:spcBef>
              <a:spcAft>
                <a:spcPts val="0"/>
              </a:spcAft>
              <a:buSzPts val="1700"/>
              <a:buFont typeface="Poppins"/>
              <a:buNone/>
              <a:defRPr b="1" sz="1700">
                <a:latin typeface="Poppins"/>
                <a:ea typeface="Poppins"/>
                <a:cs typeface="Poppins"/>
                <a:sym typeface="Poppins"/>
              </a:defRPr>
            </a:lvl8pPr>
            <a:lvl9pPr lvl="8">
              <a:spcBef>
                <a:spcPts val="1600"/>
              </a:spcBef>
              <a:spcAft>
                <a:spcPts val="1600"/>
              </a:spcAft>
              <a:buSzPts val="1700"/>
              <a:buFont typeface="Poppins"/>
              <a:buNone/>
              <a:defRPr b="1" sz="1700">
                <a:latin typeface="Poppins"/>
                <a:ea typeface="Poppins"/>
                <a:cs typeface="Poppins"/>
                <a:sym typeface="Poppins"/>
              </a:defRPr>
            </a:lvl9pPr>
          </a:lstStyle>
          <a:p/>
        </p:txBody>
      </p:sp>
    </p:spTree>
  </p:cSld>
  <p:clrMapOvr>
    <a:masterClrMapping/>
  </p:clrMapOvr>
</p:sldLayout>
</file>

<file path=ppt/slideLayouts/slideLayout39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5 1">
  <p:cSld name="CUSTOM_14_1_1_1_2">
    <p:spTree>
      <p:nvGrpSpPr>
        <p:cNvPr id="2326" name="Shape 2326"/>
        <p:cNvGrpSpPr/>
        <p:nvPr/>
      </p:nvGrpSpPr>
      <p:grpSpPr>
        <a:xfrm>
          <a:off x="0" y="0"/>
          <a:ext cx="0" cy="0"/>
          <a:chOff x="0" y="0"/>
          <a:chExt cx="0" cy="0"/>
        </a:xfrm>
      </p:grpSpPr>
      <p:sp>
        <p:nvSpPr>
          <p:cNvPr id="2327" name="Google Shape;2327;p40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pic>
        <p:nvPicPr>
          <p:cNvPr id="2328" name="Google Shape;2328;p403"/>
          <p:cNvPicPr preferRelativeResize="0"/>
          <p:nvPr/>
        </p:nvPicPr>
        <p:blipFill>
          <a:blip r:embed="rId2">
            <a:alphaModFix/>
          </a:blip>
          <a:stretch>
            <a:fillRect/>
          </a:stretch>
        </p:blipFill>
        <p:spPr>
          <a:xfrm flipH="1">
            <a:off x="4558045" y="1774507"/>
            <a:ext cx="508425" cy="508425"/>
          </a:xfrm>
          <a:prstGeom prst="rect">
            <a:avLst/>
          </a:prstGeom>
          <a:noFill/>
          <a:ln>
            <a:noFill/>
          </a:ln>
        </p:spPr>
      </p:pic>
      <p:pic>
        <p:nvPicPr>
          <p:cNvPr id="2329" name="Google Shape;2329;p403"/>
          <p:cNvPicPr preferRelativeResize="0"/>
          <p:nvPr/>
        </p:nvPicPr>
        <p:blipFill>
          <a:blip r:embed="rId2">
            <a:alphaModFix/>
          </a:blip>
          <a:stretch>
            <a:fillRect/>
          </a:stretch>
        </p:blipFill>
        <p:spPr>
          <a:xfrm flipH="1">
            <a:off x="2535493" y="1774507"/>
            <a:ext cx="508425" cy="508425"/>
          </a:xfrm>
          <a:prstGeom prst="rect">
            <a:avLst/>
          </a:prstGeom>
          <a:noFill/>
          <a:ln>
            <a:noFill/>
          </a:ln>
        </p:spPr>
      </p:pic>
      <p:pic>
        <p:nvPicPr>
          <p:cNvPr id="2330" name="Google Shape;2330;p403"/>
          <p:cNvPicPr preferRelativeResize="0"/>
          <p:nvPr/>
        </p:nvPicPr>
        <p:blipFill>
          <a:blip r:embed="rId2">
            <a:alphaModFix/>
          </a:blip>
          <a:stretch>
            <a:fillRect/>
          </a:stretch>
        </p:blipFill>
        <p:spPr>
          <a:xfrm flipH="1">
            <a:off x="588033" y="1774507"/>
            <a:ext cx="508425" cy="508425"/>
          </a:xfrm>
          <a:prstGeom prst="rect">
            <a:avLst/>
          </a:prstGeom>
          <a:noFill/>
          <a:ln>
            <a:noFill/>
          </a:ln>
        </p:spPr>
      </p:pic>
      <p:pic>
        <p:nvPicPr>
          <p:cNvPr id="2331" name="Google Shape;2331;p403"/>
          <p:cNvPicPr preferRelativeResize="0"/>
          <p:nvPr/>
        </p:nvPicPr>
        <p:blipFill>
          <a:blip r:embed="rId2">
            <a:alphaModFix/>
          </a:blip>
          <a:stretch>
            <a:fillRect/>
          </a:stretch>
        </p:blipFill>
        <p:spPr>
          <a:xfrm flipH="1">
            <a:off x="6574700" y="1774507"/>
            <a:ext cx="508425" cy="508425"/>
          </a:xfrm>
          <a:prstGeom prst="rect">
            <a:avLst/>
          </a:prstGeom>
          <a:noFill/>
          <a:ln>
            <a:noFill/>
          </a:ln>
        </p:spPr>
      </p:pic>
      <p:sp>
        <p:nvSpPr>
          <p:cNvPr id="2332" name="Google Shape;2332;p403"/>
          <p:cNvSpPr txBox="1"/>
          <p:nvPr>
            <p:ph hasCustomPrompt="1" idx="2" type="title"/>
          </p:nvPr>
        </p:nvSpPr>
        <p:spPr>
          <a:xfrm>
            <a:off x="538475" y="1631485"/>
            <a:ext cx="1294200" cy="8694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accent1"/>
              </a:buClr>
              <a:buSzPts val="2900"/>
              <a:buNone/>
              <a:defRPr sz="2900">
                <a:solidFill>
                  <a:schemeClr val="accent1"/>
                </a:solidFill>
              </a:defRPr>
            </a:lvl1pPr>
            <a:lvl2pPr lvl="1">
              <a:spcBef>
                <a:spcPts val="0"/>
              </a:spcBef>
              <a:spcAft>
                <a:spcPts val="0"/>
              </a:spcAft>
              <a:buClr>
                <a:schemeClr val="accent1"/>
              </a:buClr>
              <a:buSzPts val="12000"/>
              <a:buNone/>
              <a:defRPr sz="12000">
                <a:solidFill>
                  <a:schemeClr val="accent1"/>
                </a:solidFill>
              </a:defRPr>
            </a:lvl2pPr>
            <a:lvl3pPr lvl="2">
              <a:spcBef>
                <a:spcPts val="0"/>
              </a:spcBef>
              <a:spcAft>
                <a:spcPts val="0"/>
              </a:spcAft>
              <a:buClr>
                <a:schemeClr val="accent1"/>
              </a:buClr>
              <a:buSzPts val="12000"/>
              <a:buNone/>
              <a:defRPr sz="12000">
                <a:solidFill>
                  <a:schemeClr val="accent1"/>
                </a:solidFill>
              </a:defRPr>
            </a:lvl3pPr>
            <a:lvl4pPr lvl="3">
              <a:spcBef>
                <a:spcPts val="0"/>
              </a:spcBef>
              <a:spcAft>
                <a:spcPts val="0"/>
              </a:spcAft>
              <a:buClr>
                <a:schemeClr val="accent1"/>
              </a:buClr>
              <a:buSzPts val="12000"/>
              <a:buNone/>
              <a:defRPr sz="12000">
                <a:solidFill>
                  <a:schemeClr val="accent1"/>
                </a:solidFill>
              </a:defRPr>
            </a:lvl4pPr>
            <a:lvl5pPr lvl="4">
              <a:spcBef>
                <a:spcPts val="0"/>
              </a:spcBef>
              <a:spcAft>
                <a:spcPts val="0"/>
              </a:spcAft>
              <a:buClr>
                <a:schemeClr val="accent1"/>
              </a:buClr>
              <a:buSzPts val="12000"/>
              <a:buNone/>
              <a:defRPr sz="12000">
                <a:solidFill>
                  <a:schemeClr val="accent1"/>
                </a:solidFill>
              </a:defRPr>
            </a:lvl5pPr>
            <a:lvl6pPr lvl="5">
              <a:spcBef>
                <a:spcPts val="0"/>
              </a:spcBef>
              <a:spcAft>
                <a:spcPts val="0"/>
              </a:spcAft>
              <a:buClr>
                <a:schemeClr val="accent1"/>
              </a:buClr>
              <a:buSzPts val="12000"/>
              <a:buNone/>
              <a:defRPr sz="12000">
                <a:solidFill>
                  <a:schemeClr val="accent1"/>
                </a:solidFill>
              </a:defRPr>
            </a:lvl6pPr>
            <a:lvl7pPr lvl="6">
              <a:spcBef>
                <a:spcPts val="0"/>
              </a:spcBef>
              <a:spcAft>
                <a:spcPts val="0"/>
              </a:spcAft>
              <a:buClr>
                <a:schemeClr val="accent1"/>
              </a:buClr>
              <a:buSzPts val="12000"/>
              <a:buNone/>
              <a:defRPr sz="12000">
                <a:solidFill>
                  <a:schemeClr val="accent1"/>
                </a:solidFill>
              </a:defRPr>
            </a:lvl7pPr>
            <a:lvl8pPr lvl="7">
              <a:spcBef>
                <a:spcPts val="0"/>
              </a:spcBef>
              <a:spcAft>
                <a:spcPts val="0"/>
              </a:spcAft>
              <a:buClr>
                <a:schemeClr val="accent1"/>
              </a:buClr>
              <a:buSzPts val="12000"/>
              <a:buNone/>
              <a:defRPr sz="12000">
                <a:solidFill>
                  <a:schemeClr val="accent1"/>
                </a:solidFill>
              </a:defRPr>
            </a:lvl8pPr>
            <a:lvl9pPr lvl="8">
              <a:spcBef>
                <a:spcPts val="0"/>
              </a:spcBef>
              <a:spcAft>
                <a:spcPts val="0"/>
              </a:spcAft>
              <a:buClr>
                <a:schemeClr val="accent1"/>
              </a:buClr>
              <a:buSzPts val="12000"/>
              <a:buNone/>
              <a:defRPr sz="12000">
                <a:solidFill>
                  <a:schemeClr val="accent1"/>
                </a:solidFill>
              </a:defRPr>
            </a:lvl9pPr>
          </a:lstStyle>
          <a:p>
            <a:r>
              <a:t>xx%</a:t>
            </a:r>
          </a:p>
        </p:txBody>
      </p:sp>
      <p:sp>
        <p:nvSpPr>
          <p:cNvPr id="2333" name="Google Shape;2333;p403"/>
          <p:cNvSpPr txBox="1"/>
          <p:nvPr>
            <p:ph hasCustomPrompt="1" idx="3" type="title"/>
          </p:nvPr>
        </p:nvSpPr>
        <p:spPr>
          <a:xfrm>
            <a:off x="2472600" y="1631485"/>
            <a:ext cx="1294200" cy="8694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accent1"/>
              </a:buClr>
              <a:buSzPts val="2900"/>
              <a:buNone/>
              <a:defRPr sz="2900">
                <a:solidFill>
                  <a:schemeClr val="accent1"/>
                </a:solidFill>
              </a:defRPr>
            </a:lvl1pPr>
            <a:lvl2pPr lvl="1">
              <a:spcBef>
                <a:spcPts val="0"/>
              </a:spcBef>
              <a:spcAft>
                <a:spcPts val="0"/>
              </a:spcAft>
              <a:buClr>
                <a:schemeClr val="accent1"/>
              </a:buClr>
              <a:buSzPts val="12000"/>
              <a:buNone/>
              <a:defRPr sz="12000">
                <a:solidFill>
                  <a:schemeClr val="accent1"/>
                </a:solidFill>
              </a:defRPr>
            </a:lvl2pPr>
            <a:lvl3pPr lvl="2">
              <a:spcBef>
                <a:spcPts val="0"/>
              </a:spcBef>
              <a:spcAft>
                <a:spcPts val="0"/>
              </a:spcAft>
              <a:buClr>
                <a:schemeClr val="accent1"/>
              </a:buClr>
              <a:buSzPts val="12000"/>
              <a:buNone/>
              <a:defRPr sz="12000">
                <a:solidFill>
                  <a:schemeClr val="accent1"/>
                </a:solidFill>
              </a:defRPr>
            </a:lvl3pPr>
            <a:lvl4pPr lvl="3">
              <a:spcBef>
                <a:spcPts val="0"/>
              </a:spcBef>
              <a:spcAft>
                <a:spcPts val="0"/>
              </a:spcAft>
              <a:buClr>
                <a:schemeClr val="accent1"/>
              </a:buClr>
              <a:buSzPts val="12000"/>
              <a:buNone/>
              <a:defRPr sz="12000">
                <a:solidFill>
                  <a:schemeClr val="accent1"/>
                </a:solidFill>
              </a:defRPr>
            </a:lvl4pPr>
            <a:lvl5pPr lvl="4">
              <a:spcBef>
                <a:spcPts val="0"/>
              </a:spcBef>
              <a:spcAft>
                <a:spcPts val="0"/>
              </a:spcAft>
              <a:buClr>
                <a:schemeClr val="accent1"/>
              </a:buClr>
              <a:buSzPts val="12000"/>
              <a:buNone/>
              <a:defRPr sz="12000">
                <a:solidFill>
                  <a:schemeClr val="accent1"/>
                </a:solidFill>
              </a:defRPr>
            </a:lvl5pPr>
            <a:lvl6pPr lvl="5">
              <a:spcBef>
                <a:spcPts val="0"/>
              </a:spcBef>
              <a:spcAft>
                <a:spcPts val="0"/>
              </a:spcAft>
              <a:buClr>
                <a:schemeClr val="accent1"/>
              </a:buClr>
              <a:buSzPts val="12000"/>
              <a:buNone/>
              <a:defRPr sz="12000">
                <a:solidFill>
                  <a:schemeClr val="accent1"/>
                </a:solidFill>
              </a:defRPr>
            </a:lvl6pPr>
            <a:lvl7pPr lvl="6">
              <a:spcBef>
                <a:spcPts val="0"/>
              </a:spcBef>
              <a:spcAft>
                <a:spcPts val="0"/>
              </a:spcAft>
              <a:buClr>
                <a:schemeClr val="accent1"/>
              </a:buClr>
              <a:buSzPts val="12000"/>
              <a:buNone/>
              <a:defRPr sz="12000">
                <a:solidFill>
                  <a:schemeClr val="accent1"/>
                </a:solidFill>
              </a:defRPr>
            </a:lvl7pPr>
            <a:lvl8pPr lvl="7">
              <a:spcBef>
                <a:spcPts val="0"/>
              </a:spcBef>
              <a:spcAft>
                <a:spcPts val="0"/>
              </a:spcAft>
              <a:buClr>
                <a:schemeClr val="accent1"/>
              </a:buClr>
              <a:buSzPts val="12000"/>
              <a:buNone/>
              <a:defRPr sz="12000">
                <a:solidFill>
                  <a:schemeClr val="accent1"/>
                </a:solidFill>
              </a:defRPr>
            </a:lvl8pPr>
            <a:lvl9pPr lvl="8">
              <a:spcBef>
                <a:spcPts val="0"/>
              </a:spcBef>
              <a:spcAft>
                <a:spcPts val="0"/>
              </a:spcAft>
              <a:buClr>
                <a:schemeClr val="accent1"/>
              </a:buClr>
              <a:buSzPts val="12000"/>
              <a:buNone/>
              <a:defRPr sz="12000">
                <a:solidFill>
                  <a:schemeClr val="accent1"/>
                </a:solidFill>
              </a:defRPr>
            </a:lvl9pPr>
          </a:lstStyle>
          <a:p>
            <a:r>
              <a:t>xx%</a:t>
            </a:r>
          </a:p>
        </p:txBody>
      </p:sp>
      <p:sp>
        <p:nvSpPr>
          <p:cNvPr id="2334" name="Google Shape;2334;p403"/>
          <p:cNvSpPr txBox="1"/>
          <p:nvPr>
            <p:ph hasCustomPrompt="1" idx="4" type="title"/>
          </p:nvPr>
        </p:nvSpPr>
        <p:spPr>
          <a:xfrm>
            <a:off x="4520450" y="1631485"/>
            <a:ext cx="1294200" cy="8694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accent1"/>
              </a:buClr>
              <a:buSzPts val="2900"/>
              <a:buNone/>
              <a:defRPr sz="2900">
                <a:solidFill>
                  <a:schemeClr val="accent1"/>
                </a:solidFill>
              </a:defRPr>
            </a:lvl1pPr>
            <a:lvl2pPr lvl="1">
              <a:spcBef>
                <a:spcPts val="0"/>
              </a:spcBef>
              <a:spcAft>
                <a:spcPts val="0"/>
              </a:spcAft>
              <a:buClr>
                <a:schemeClr val="accent1"/>
              </a:buClr>
              <a:buSzPts val="12000"/>
              <a:buNone/>
              <a:defRPr sz="12000">
                <a:solidFill>
                  <a:schemeClr val="accent1"/>
                </a:solidFill>
              </a:defRPr>
            </a:lvl2pPr>
            <a:lvl3pPr lvl="2">
              <a:spcBef>
                <a:spcPts val="0"/>
              </a:spcBef>
              <a:spcAft>
                <a:spcPts val="0"/>
              </a:spcAft>
              <a:buClr>
                <a:schemeClr val="accent1"/>
              </a:buClr>
              <a:buSzPts val="12000"/>
              <a:buNone/>
              <a:defRPr sz="12000">
                <a:solidFill>
                  <a:schemeClr val="accent1"/>
                </a:solidFill>
              </a:defRPr>
            </a:lvl3pPr>
            <a:lvl4pPr lvl="3">
              <a:spcBef>
                <a:spcPts val="0"/>
              </a:spcBef>
              <a:spcAft>
                <a:spcPts val="0"/>
              </a:spcAft>
              <a:buClr>
                <a:schemeClr val="accent1"/>
              </a:buClr>
              <a:buSzPts val="12000"/>
              <a:buNone/>
              <a:defRPr sz="12000">
                <a:solidFill>
                  <a:schemeClr val="accent1"/>
                </a:solidFill>
              </a:defRPr>
            </a:lvl4pPr>
            <a:lvl5pPr lvl="4">
              <a:spcBef>
                <a:spcPts val="0"/>
              </a:spcBef>
              <a:spcAft>
                <a:spcPts val="0"/>
              </a:spcAft>
              <a:buClr>
                <a:schemeClr val="accent1"/>
              </a:buClr>
              <a:buSzPts val="12000"/>
              <a:buNone/>
              <a:defRPr sz="12000">
                <a:solidFill>
                  <a:schemeClr val="accent1"/>
                </a:solidFill>
              </a:defRPr>
            </a:lvl5pPr>
            <a:lvl6pPr lvl="5">
              <a:spcBef>
                <a:spcPts val="0"/>
              </a:spcBef>
              <a:spcAft>
                <a:spcPts val="0"/>
              </a:spcAft>
              <a:buClr>
                <a:schemeClr val="accent1"/>
              </a:buClr>
              <a:buSzPts val="12000"/>
              <a:buNone/>
              <a:defRPr sz="12000">
                <a:solidFill>
                  <a:schemeClr val="accent1"/>
                </a:solidFill>
              </a:defRPr>
            </a:lvl6pPr>
            <a:lvl7pPr lvl="6">
              <a:spcBef>
                <a:spcPts val="0"/>
              </a:spcBef>
              <a:spcAft>
                <a:spcPts val="0"/>
              </a:spcAft>
              <a:buClr>
                <a:schemeClr val="accent1"/>
              </a:buClr>
              <a:buSzPts val="12000"/>
              <a:buNone/>
              <a:defRPr sz="12000">
                <a:solidFill>
                  <a:schemeClr val="accent1"/>
                </a:solidFill>
              </a:defRPr>
            </a:lvl7pPr>
            <a:lvl8pPr lvl="7">
              <a:spcBef>
                <a:spcPts val="0"/>
              </a:spcBef>
              <a:spcAft>
                <a:spcPts val="0"/>
              </a:spcAft>
              <a:buClr>
                <a:schemeClr val="accent1"/>
              </a:buClr>
              <a:buSzPts val="12000"/>
              <a:buNone/>
              <a:defRPr sz="12000">
                <a:solidFill>
                  <a:schemeClr val="accent1"/>
                </a:solidFill>
              </a:defRPr>
            </a:lvl8pPr>
            <a:lvl9pPr lvl="8">
              <a:spcBef>
                <a:spcPts val="0"/>
              </a:spcBef>
              <a:spcAft>
                <a:spcPts val="0"/>
              </a:spcAft>
              <a:buClr>
                <a:schemeClr val="accent1"/>
              </a:buClr>
              <a:buSzPts val="12000"/>
              <a:buNone/>
              <a:defRPr sz="12000">
                <a:solidFill>
                  <a:schemeClr val="accent1"/>
                </a:solidFill>
              </a:defRPr>
            </a:lvl9pPr>
          </a:lstStyle>
          <a:p>
            <a:r>
              <a:t>xx%</a:t>
            </a:r>
          </a:p>
        </p:txBody>
      </p:sp>
      <p:sp>
        <p:nvSpPr>
          <p:cNvPr id="2335" name="Google Shape;2335;p403"/>
          <p:cNvSpPr txBox="1"/>
          <p:nvPr>
            <p:ph hasCustomPrompt="1" idx="5" type="title"/>
          </p:nvPr>
        </p:nvSpPr>
        <p:spPr>
          <a:xfrm>
            <a:off x="6501650" y="1631485"/>
            <a:ext cx="1294200" cy="8694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accent1"/>
              </a:buClr>
              <a:buSzPts val="2900"/>
              <a:buNone/>
              <a:defRPr sz="2900">
                <a:solidFill>
                  <a:schemeClr val="accent1"/>
                </a:solidFill>
              </a:defRPr>
            </a:lvl1pPr>
            <a:lvl2pPr lvl="1">
              <a:spcBef>
                <a:spcPts val="0"/>
              </a:spcBef>
              <a:spcAft>
                <a:spcPts val="0"/>
              </a:spcAft>
              <a:buClr>
                <a:schemeClr val="accent1"/>
              </a:buClr>
              <a:buSzPts val="12000"/>
              <a:buNone/>
              <a:defRPr sz="12000">
                <a:solidFill>
                  <a:schemeClr val="accent1"/>
                </a:solidFill>
              </a:defRPr>
            </a:lvl2pPr>
            <a:lvl3pPr lvl="2">
              <a:spcBef>
                <a:spcPts val="0"/>
              </a:spcBef>
              <a:spcAft>
                <a:spcPts val="0"/>
              </a:spcAft>
              <a:buClr>
                <a:schemeClr val="accent1"/>
              </a:buClr>
              <a:buSzPts val="12000"/>
              <a:buNone/>
              <a:defRPr sz="12000">
                <a:solidFill>
                  <a:schemeClr val="accent1"/>
                </a:solidFill>
              </a:defRPr>
            </a:lvl3pPr>
            <a:lvl4pPr lvl="3">
              <a:spcBef>
                <a:spcPts val="0"/>
              </a:spcBef>
              <a:spcAft>
                <a:spcPts val="0"/>
              </a:spcAft>
              <a:buClr>
                <a:schemeClr val="accent1"/>
              </a:buClr>
              <a:buSzPts val="12000"/>
              <a:buNone/>
              <a:defRPr sz="12000">
                <a:solidFill>
                  <a:schemeClr val="accent1"/>
                </a:solidFill>
              </a:defRPr>
            </a:lvl4pPr>
            <a:lvl5pPr lvl="4">
              <a:spcBef>
                <a:spcPts val="0"/>
              </a:spcBef>
              <a:spcAft>
                <a:spcPts val="0"/>
              </a:spcAft>
              <a:buClr>
                <a:schemeClr val="accent1"/>
              </a:buClr>
              <a:buSzPts val="12000"/>
              <a:buNone/>
              <a:defRPr sz="12000">
                <a:solidFill>
                  <a:schemeClr val="accent1"/>
                </a:solidFill>
              </a:defRPr>
            </a:lvl5pPr>
            <a:lvl6pPr lvl="5">
              <a:spcBef>
                <a:spcPts val="0"/>
              </a:spcBef>
              <a:spcAft>
                <a:spcPts val="0"/>
              </a:spcAft>
              <a:buClr>
                <a:schemeClr val="accent1"/>
              </a:buClr>
              <a:buSzPts val="12000"/>
              <a:buNone/>
              <a:defRPr sz="12000">
                <a:solidFill>
                  <a:schemeClr val="accent1"/>
                </a:solidFill>
              </a:defRPr>
            </a:lvl6pPr>
            <a:lvl7pPr lvl="6">
              <a:spcBef>
                <a:spcPts val="0"/>
              </a:spcBef>
              <a:spcAft>
                <a:spcPts val="0"/>
              </a:spcAft>
              <a:buClr>
                <a:schemeClr val="accent1"/>
              </a:buClr>
              <a:buSzPts val="12000"/>
              <a:buNone/>
              <a:defRPr sz="12000">
                <a:solidFill>
                  <a:schemeClr val="accent1"/>
                </a:solidFill>
              </a:defRPr>
            </a:lvl7pPr>
            <a:lvl8pPr lvl="7">
              <a:spcBef>
                <a:spcPts val="0"/>
              </a:spcBef>
              <a:spcAft>
                <a:spcPts val="0"/>
              </a:spcAft>
              <a:buClr>
                <a:schemeClr val="accent1"/>
              </a:buClr>
              <a:buSzPts val="12000"/>
              <a:buNone/>
              <a:defRPr sz="12000">
                <a:solidFill>
                  <a:schemeClr val="accent1"/>
                </a:solidFill>
              </a:defRPr>
            </a:lvl8pPr>
            <a:lvl9pPr lvl="8">
              <a:spcBef>
                <a:spcPts val="0"/>
              </a:spcBef>
              <a:spcAft>
                <a:spcPts val="0"/>
              </a:spcAft>
              <a:buClr>
                <a:schemeClr val="accent1"/>
              </a:buClr>
              <a:buSzPts val="12000"/>
              <a:buNone/>
              <a:defRPr sz="12000">
                <a:solidFill>
                  <a:schemeClr val="accent1"/>
                </a:solidFill>
              </a:defRPr>
            </a:lvl9pPr>
          </a:lstStyle>
          <a:p>
            <a:r>
              <a:t>xx%</a:t>
            </a:r>
          </a:p>
        </p:txBody>
      </p:sp>
      <p:sp>
        <p:nvSpPr>
          <p:cNvPr id="2336" name="Google Shape;2336;p403"/>
          <p:cNvSpPr txBox="1"/>
          <p:nvPr>
            <p:ph idx="1" type="subTitle"/>
          </p:nvPr>
        </p:nvSpPr>
        <p:spPr>
          <a:xfrm>
            <a:off x="722350" y="22829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Font typeface="Poppins"/>
              <a:buNone/>
              <a:defRPr b="1" sz="1300">
                <a:latin typeface="Poppins"/>
                <a:ea typeface="Poppins"/>
                <a:cs typeface="Poppins"/>
                <a:sym typeface="Poppins"/>
              </a:defRPr>
            </a:lvl1pPr>
            <a:lvl2pPr lvl="1">
              <a:spcBef>
                <a:spcPts val="1600"/>
              </a:spcBef>
              <a:spcAft>
                <a:spcPts val="0"/>
              </a:spcAft>
              <a:buSzPts val="1400"/>
              <a:buFont typeface="Poppins"/>
              <a:buNone/>
              <a:defRPr b="1">
                <a:latin typeface="Poppins"/>
                <a:ea typeface="Poppins"/>
                <a:cs typeface="Poppins"/>
                <a:sym typeface="Poppins"/>
              </a:defRPr>
            </a:lvl2pPr>
            <a:lvl3pPr lvl="2">
              <a:spcBef>
                <a:spcPts val="1600"/>
              </a:spcBef>
              <a:spcAft>
                <a:spcPts val="0"/>
              </a:spcAft>
              <a:buSzPts val="1400"/>
              <a:buFont typeface="Poppins"/>
              <a:buNone/>
              <a:defRPr b="1">
                <a:latin typeface="Poppins"/>
                <a:ea typeface="Poppins"/>
                <a:cs typeface="Poppins"/>
                <a:sym typeface="Poppins"/>
              </a:defRPr>
            </a:lvl3pPr>
            <a:lvl4pPr lvl="3">
              <a:spcBef>
                <a:spcPts val="1600"/>
              </a:spcBef>
              <a:spcAft>
                <a:spcPts val="0"/>
              </a:spcAft>
              <a:buSzPts val="1400"/>
              <a:buFont typeface="Poppins"/>
              <a:buNone/>
              <a:defRPr b="1">
                <a:latin typeface="Poppins"/>
                <a:ea typeface="Poppins"/>
                <a:cs typeface="Poppins"/>
                <a:sym typeface="Poppins"/>
              </a:defRPr>
            </a:lvl4pPr>
            <a:lvl5pPr lvl="4">
              <a:spcBef>
                <a:spcPts val="1600"/>
              </a:spcBef>
              <a:spcAft>
                <a:spcPts val="0"/>
              </a:spcAft>
              <a:buSzPts val="1400"/>
              <a:buFont typeface="Poppins"/>
              <a:buNone/>
              <a:defRPr b="1">
                <a:latin typeface="Poppins"/>
                <a:ea typeface="Poppins"/>
                <a:cs typeface="Poppins"/>
                <a:sym typeface="Poppins"/>
              </a:defRPr>
            </a:lvl5pPr>
            <a:lvl6pPr lvl="5">
              <a:spcBef>
                <a:spcPts val="1600"/>
              </a:spcBef>
              <a:spcAft>
                <a:spcPts val="0"/>
              </a:spcAft>
              <a:buSzPts val="1400"/>
              <a:buFont typeface="Poppins"/>
              <a:buNone/>
              <a:defRPr b="1">
                <a:latin typeface="Poppins"/>
                <a:ea typeface="Poppins"/>
                <a:cs typeface="Poppins"/>
                <a:sym typeface="Poppins"/>
              </a:defRPr>
            </a:lvl6pPr>
            <a:lvl7pPr lvl="6">
              <a:spcBef>
                <a:spcPts val="1600"/>
              </a:spcBef>
              <a:spcAft>
                <a:spcPts val="0"/>
              </a:spcAft>
              <a:buSzPts val="1400"/>
              <a:buFont typeface="Poppins"/>
              <a:buNone/>
              <a:defRPr b="1">
                <a:latin typeface="Poppins"/>
                <a:ea typeface="Poppins"/>
                <a:cs typeface="Poppins"/>
                <a:sym typeface="Poppins"/>
              </a:defRPr>
            </a:lvl7pPr>
            <a:lvl8pPr lvl="7">
              <a:spcBef>
                <a:spcPts val="1600"/>
              </a:spcBef>
              <a:spcAft>
                <a:spcPts val="0"/>
              </a:spcAft>
              <a:buSzPts val="1400"/>
              <a:buFont typeface="Poppins"/>
              <a:buNone/>
              <a:defRPr b="1">
                <a:latin typeface="Poppins"/>
                <a:ea typeface="Poppins"/>
                <a:cs typeface="Poppins"/>
                <a:sym typeface="Poppins"/>
              </a:defRPr>
            </a:lvl8pPr>
            <a:lvl9pPr lvl="8">
              <a:spcBef>
                <a:spcPts val="1600"/>
              </a:spcBef>
              <a:spcAft>
                <a:spcPts val="1600"/>
              </a:spcAft>
              <a:buSzPts val="1400"/>
              <a:buFont typeface="Poppins"/>
              <a:buNone/>
              <a:defRPr b="1">
                <a:latin typeface="Poppins"/>
                <a:ea typeface="Poppins"/>
                <a:cs typeface="Poppins"/>
                <a:sym typeface="Poppins"/>
              </a:defRPr>
            </a:lvl9pPr>
          </a:lstStyle>
          <a:p/>
        </p:txBody>
      </p:sp>
      <p:sp>
        <p:nvSpPr>
          <p:cNvPr id="2337" name="Google Shape;2337;p403"/>
          <p:cNvSpPr txBox="1"/>
          <p:nvPr>
            <p:ph idx="6" type="subTitle"/>
          </p:nvPr>
        </p:nvSpPr>
        <p:spPr>
          <a:xfrm>
            <a:off x="2645000" y="22829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Font typeface="Poppins"/>
              <a:buNone/>
              <a:defRPr b="1" sz="1300">
                <a:latin typeface="Poppins"/>
                <a:ea typeface="Poppins"/>
                <a:cs typeface="Poppins"/>
                <a:sym typeface="Poppins"/>
              </a:defRPr>
            </a:lvl1pPr>
            <a:lvl2pPr lvl="1">
              <a:spcBef>
                <a:spcPts val="1600"/>
              </a:spcBef>
              <a:spcAft>
                <a:spcPts val="0"/>
              </a:spcAft>
              <a:buSzPts val="1400"/>
              <a:buFont typeface="Poppins"/>
              <a:buNone/>
              <a:defRPr b="1">
                <a:latin typeface="Poppins"/>
                <a:ea typeface="Poppins"/>
                <a:cs typeface="Poppins"/>
                <a:sym typeface="Poppins"/>
              </a:defRPr>
            </a:lvl2pPr>
            <a:lvl3pPr lvl="2">
              <a:spcBef>
                <a:spcPts val="1600"/>
              </a:spcBef>
              <a:spcAft>
                <a:spcPts val="0"/>
              </a:spcAft>
              <a:buSzPts val="1400"/>
              <a:buFont typeface="Poppins"/>
              <a:buNone/>
              <a:defRPr b="1">
                <a:latin typeface="Poppins"/>
                <a:ea typeface="Poppins"/>
                <a:cs typeface="Poppins"/>
                <a:sym typeface="Poppins"/>
              </a:defRPr>
            </a:lvl3pPr>
            <a:lvl4pPr lvl="3">
              <a:spcBef>
                <a:spcPts val="1600"/>
              </a:spcBef>
              <a:spcAft>
                <a:spcPts val="0"/>
              </a:spcAft>
              <a:buSzPts val="1400"/>
              <a:buFont typeface="Poppins"/>
              <a:buNone/>
              <a:defRPr b="1">
                <a:latin typeface="Poppins"/>
                <a:ea typeface="Poppins"/>
                <a:cs typeface="Poppins"/>
                <a:sym typeface="Poppins"/>
              </a:defRPr>
            </a:lvl4pPr>
            <a:lvl5pPr lvl="4">
              <a:spcBef>
                <a:spcPts val="1600"/>
              </a:spcBef>
              <a:spcAft>
                <a:spcPts val="0"/>
              </a:spcAft>
              <a:buSzPts val="1400"/>
              <a:buFont typeface="Poppins"/>
              <a:buNone/>
              <a:defRPr b="1">
                <a:latin typeface="Poppins"/>
                <a:ea typeface="Poppins"/>
                <a:cs typeface="Poppins"/>
                <a:sym typeface="Poppins"/>
              </a:defRPr>
            </a:lvl5pPr>
            <a:lvl6pPr lvl="5">
              <a:spcBef>
                <a:spcPts val="1600"/>
              </a:spcBef>
              <a:spcAft>
                <a:spcPts val="0"/>
              </a:spcAft>
              <a:buSzPts val="1400"/>
              <a:buFont typeface="Poppins"/>
              <a:buNone/>
              <a:defRPr b="1">
                <a:latin typeface="Poppins"/>
                <a:ea typeface="Poppins"/>
                <a:cs typeface="Poppins"/>
                <a:sym typeface="Poppins"/>
              </a:defRPr>
            </a:lvl6pPr>
            <a:lvl7pPr lvl="6">
              <a:spcBef>
                <a:spcPts val="1600"/>
              </a:spcBef>
              <a:spcAft>
                <a:spcPts val="0"/>
              </a:spcAft>
              <a:buSzPts val="1400"/>
              <a:buFont typeface="Poppins"/>
              <a:buNone/>
              <a:defRPr b="1">
                <a:latin typeface="Poppins"/>
                <a:ea typeface="Poppins"/>
                <a:cs typeface="Poppins"/>
                <a:sym typeface="Poppins"/>
              </a:defRPr>
            </a:lvl7pPr>
            <a:lvl8pPr lvl="7">
              <a:spcBef>
                <a:spcPts val="1600"/>
              </a:spcBef>
              <a:spcAft>
                <a:spcPts val="0"/>
              </a:spcAft>
              <a:buSzPts val="1400"/>
              <a:buFont typeface="Poppins"/>
              <a:buNone/>
              <a:defRPr b="1">
                <a:latin typeface="Poppins"/>
                <a:ea typeface="Poppins"/>
                <a:cs typeface="Poppins"/>
                <a:sym typeface="Poppins"/>
              </a:defRPr>
            </a:lvl8pPr>
            <a:lvl9pPr lvl="8">
              <a:spcBef>
                <a:spcPts val="1600"/>
              </a:spcBef>
              <a:spcAft>
                <a:spcPts val="1600"/>
              </a:spcAft>
              <a:buSzPts val="1400"/>
              <a:buFont typeface="Poppins"/>
              <a:buNone/>
              <a:defRPr b="1">
                <a:latin typeface="Poppins"/>
                <a:ea typeface="Poppins"/>
                <a:cs typeface="Poppins"/>
                <a:sym typeface="Poppins"/>
              </a:defRPr>
            </a:lvl9pPr>
          </a:lstStyle>
          <a:p/>
        </p:txBody>
      </p:sp>
      <p:sp>
        <p:nvSpPr>
          <p:cNvPr id="2338" name="Google Shape;2338;p403"/>
          <p:cNvSpPr txBox="1"/>
          <p:nvPr>
            <p:ph idx="7" type="subTitle"/>
          </p:nvPr>
        </p:nvSpPr>
        <p:spPr>
          <a:xfrm>
            <a:off x="4702400" y="22829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Font typeface="Poppins"/>
              <a:buNone/>
              <a:defRPr b="1" sz="1300">
                <a:latin typeface="Poppins"/>
                <a:ea typeface="Poppins"/>
                <a:cs typeface="Poppins"/>
                <a:sym typeface="Poppins"/>
              </a:defRPr>
            </a:lvl1pPr>
            <a:lvl2pPr lvl="1">
              <a:spcBef>
                <a:spcPts val="1600"/>
              </a:spcBef>
              <a:spcAft>
                <a:spcPts val="0"/>
              </a:spcAft>
              <a:buSzPts val="1400"/>
              <a:buFont typeface="Poppins"/>
              <a:buNone/>
              <a:defRPr b="1">
                <a:latin typeface="Poppins"/>
                <a:ea typeface="Poppins"/>
                <a:cs typeface="Poppins"/>
                <a:sym typeface="Poppins"/>
              </a:defRPr>
            </a:lvl2pPr>
            <a:lvl3pPr lvl="2">
              <a:spcBef>
                <a:spcPts val="1600"/>
              </a:spcBef>
              <a:spcAft>
                <a:spcPts val="0"/>
              </a:spcAft>
              <a:buSzPts val="1400"/>
              <a:buFont typeface="Poppins"/>
              <a:buNone/>
              <a:defRPr b="1">
                <a:latin typeface="Poppins"/>
                <a:ea typeface="Poppins"/>
                <a:cs typeface="Poppins"/>
                <a:sym typeface="Poppins"/>
              </a:defRPr>
            </a:lvl3pPr>
            <a:lvl4pPr lvl="3">
              <a:spcBef>
                <a:spcPts val="1600"/>
              </a:spcBef>
              <a:spcAft>
                <a:spcPts val="0"/>
              </a:spcAft>
              <a:buSzPts val="1400"/>
              <a:buFont typeface="Poppins"/>
              <a:buNone/>
              <a:defRPr b="1">
                <a:latin typeface="Poppins"/>
                <a:ea typeface="Poppins"/>
                <a:cs typeface="Poppins"/>
                <a:sym typeface="Poppins"/>
              </a:defRPr>
            </a:lvl4pPr>
            <a:lvl5pPr lvl="4">
              <a:spcBef>
                <a:spcPts val="1600"/>
              </a:spcBef>
              <a:spcAft>
                <a:spcPts val="0"/>
              </a:spcAft>
              <a:buSzPts val="1400"/>
              <a:buFont typeface="Poppins"/>
              <a:buNone/>
              <a:defRPr b="1">
                <a:latin typeface="Poppins"/>
                <a:ea typeface="Poppins"/>
                <a:cs typeface="Poppins"/>
                <a:sym typeface="Poppins"/>
              </a:defRPr>
            </a:lvl5pPr>
            <a:lvl6pPr lvl="5">
              <a:spcBef>
                <a:spcPts val="1600"/>
              </a:spcBef>
              <a:spcAft>
                <a:spcPts val="0"/>
              </a:spcAft>
              <a:buSzPts val="1400"/>
              <a:buFont typeface="Poppins"/>
              <a:buNone/>
              <a:defRPr b="1">
                <a:latin typeface="Poppins"/>
                <a:ea typeface="Poppins"/>
                <a:cs typeface="Poppins"/>
                <a:sym typeface="Poppins"/>
              </a:defRPr>
            </a:lvl6pPr>
            <a:lvl7pPr lvl="6">
              <a:spcBef>
                <a:spcPts val="1600"/>
              </a:spcBef>
              <a:spcAft>
                <a:spcPts val="0"/>
              </a:spcAft>
              <a:buSzPts val="1400"/>
              <a:buFont typeface="Poppins"/>
              <a:buNone/>
              <a:defRPr b="1">
                <a:latin typeface="Poppins"/>
                <a:ea typeface="Poppins"/>
                <a:cs typeface="Poppins"/>
                <a:sym typeface="Poppins"/>
              </a:defRPr>
            </a:lvl7pPr>
            <a:lvl8pPr lvl="7">
              <a:spcBef>
                <a:spcPts val="1600"/>
              </a:spcBef>
              <a:spcAft>
                <a:spcPts val="0"/>
              </a:spcAft>
              <a:buSzPts val="1400"/>
              <a:buFont typeface="Poppins"/>
              <a:buNone/>
              <a:defRPr b="1">
                <a:latin typeface="Poppins"/>
                <a:ea typeface="Poppins"/>
                <a:cs typeface="Poppins"/>
                <a:sym typeface="Poppins"/>
              </a:defRPr>
            </a:lvl8pPr>
            <a:lvl9pPr lvl="8">
              <a:spcBef>
                <a:spcPts val="1600"/>
              </a:spcBef>
              <a:spcAft>
                <a:spcPts val="1600"/>
              </a:spcAft>
              <a:buSzPts val="1400"/>
              <a:buFont typeface="Poppins"/>
              <a:buNone/>
              <a:defRPr b="1">
                <a:latin typeface="Poppins"/>
                <a:ea typeface="Poppins"/>
                <a:cs typeface="Poppins"/>
                <a:sym typeface="Poppins"/>
              </a:defRPr>
            </a:lvl9pPr>
          </a:lstStyle>
          <a:p/>
        </p:txBody>
      </p:sp>
      <p:sp>
        <p:nvSpPr>
          <p:cNvPr id="2339" name="Google Shape;2339;p403"/>
          <p:cNvSpPr txBox="1"/>
          <p:nvPr>
            <p:ph idx="8" type="subTitle"/>
          </p:nvPr>
        </p:nvSpPr>
        <p:spPr>
          <a:xfrm>
            <a:off x="6669300" y="22829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Font typeface="Poppins"/>
              <a:buNone/>
              <a:defRPr b="1" sz="1300">
                <a:latin typeface="Poppins"/>
                <a:ea typeface="Poppins"/>
                <a:cs typeface="Poppins"/>
                <a:sym typeface="Poppins"/>
              </a:defRPr>
            </a:lvl1pPr>
            <a:lvl2pPr lvl="1">
              <a:spcBef>
                <a:spcPts val="1600"/>
              </a:spcBef>
              <a:spcAft>
                <a:spcPts val="0"/>
              </a:spcAft>
              <a:buSzPts val="1400"/>
              <a:buFont typeface="Poppins"/>
              <a:buNone/>
              <a:defRPr b="1">
                <a:latin typeface="Poppins"/>
                <a:ea typeface="Poppins"/>
                <a:cs typeface="Poppins"/>
                <a:sym typeface="Poppins"/>
              </a:defRPr>
            </a:lvl2pPr>
            <a:lvl3pPr lvl="2">
              <a:spcBef>
                <a:spcPts val="1600"/>
              </a:spcBef>
              <a:spcAft>
                <a:spcPts val="0"/>
              </a:spcAft>
              <a:buSzPts val="1400"/>
              <a:buFont typeface="Poppins"/>
              <a:buNone/>
              <a:defRPr b="1">
                <a:latin typeface="Poppins"/>
                <a:ea typeface="Poppins"/>
                <a:cs typeface="Poppins"/>
                <a:sym typeface="Poppins"/>
              </a:defRPr>
            </a:lvl3pPr>
            <a:lvl4pPr lvl="3">
              <a:spcBef>
                <a:spcPts val="1600"/>
              </a:spcBef>
              <a:spcAft>
                <a:spcPts val="0"/>
              </a:spcAft>
              <a:buSzPts val="1400"/>
              <a:buFont typeface="Poppins"/>
              <a:buNone/>
              <a:defRPr b="1">
                <a:latin typeface="Poppins"/>
                <a:ea typeface="Poppins"/>
                <a:cs typeface="Poppins"/>
                <a:sym typeface="Poppins"/>
              </a:defRPr>
            </a:lvl4pPr>
            <a:lvl5pPr lvl="4">
              <a:spcBef>
                <a:spcPts val="1600"/>
              </a:spcBef>
              <a:spcAft>
                <a:spcPts val="0"/>
              </a:spcAft>
              <a:buSzPts val="1400"/>
              <a:buFont typeface="Poppins"/>
              <a:buNone/>
              <a:defRPr b="1">
                <a:latin typeface="Poppins"/>
                <a:ea typeface="Poppins"/>
                <a:cs typeface="Poppins"/>
                <a:sym typeface="Poppins"/>
              </a:defRPr>
            </a:lvl5pPr>
            <a:lvl6pPr lvl="5">
              <a:spcBef>
                <a:spcPts val="1600"/>
              </a:spcBef>
              <a:spcAft>
                <a:spcPts val="0"/>
              </a:spcAft>
              <a:buSzPts val="1400"/>
              <a:buFont typeface="Poppins"/>
              <a:buNone/>
              <a:defRPr b="1">
                <a:latin typeface="Poppins"/>
                <a:ea typeface="Poppins"/>
                <a:cs typeface="Poppins"/>
                <a:sym typeface="Poppins"/>
              </a:defRPr>
            </a:lvl6pPr>
            <a:lvl7pPr lvl="6">
              <a:spcBef>
                <a:spcPts val="1600"/>
              </a:spcBef>
              <a:spcAft>
                <a:spcPts val="0"/>
              </a:spcAft>
              <a:buSzPts val="1400"/>
              <a:buFont typeface="Poppins"/>
              <a:buNone/>
              <a:defRPr b="1">
                <a:latin typeface="Poppins"/>
                <a:ea typeface="Poppins"/>
                <a:cs typeface="Poppins"/>
                <a:sym typeface="Poppins"/>
              </a:defRPr>
            </a:lvl7pPr>
            <a:lvl8pPr lvl="7">
              <a:spcBef>
                <a:spcPts val="1600"/>
              </a:spcBef>
              <a:spcAft>
                <a:spcPts val="0"/>
              </a:spcAft>
              <a:buSzPts val="1400"/>
              <a:buFont typeface="Poppins"/>
              <a:buNone/>
              <a:defRPr b="1">
                <a:latin typeface="Poppins"/>
                <a:ea typeface="Poppins"/>
                <a:cs typeface="Poppins"/>
                <a:sym typeface="Poppins"/>
              </a:defRPr>
            </a:lvl8pPr>
            <a:lvl9pPr lvl="8">
              <a:spcBef>
                <a:spcPts val="1600"/>
              </a:spcBef>
              <a:spcAft>
                <a:spcPts val="1600"/>
              </a:spcAft>
              <a:buSzPts val="1400"/>
              <a:buFont typeface="Poppins"/>
              <a:buNone/>
              <a:defRPr b="1">
                <a:latin typeface="Poppins"/>
                <a:ea typeface="Poppins"/>
                <a:cs typeface="Poppins"/>
                <a:sym typeface="Poppins"/>
              </a:defRPr>
            </a:lvl9pPr>
          </a:lstStyle>
          <a:p/>
        </p:txBody>
      </p:sp>
      <p:sp>
        <p:nvSpPr>
          <p:cNvPr id="2340" name="Google Shape;2340;p403"/>
          <p:cNvSpPr txBox="1"/>
          <p:nvPr>
            <p:ph idx="9" type="subTitle"/>
          </p:nvPr>
        </p:nvSpPr>
        <p:spPr>
          <a:xfrm>
            <a:off x="722350" y="28925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sz="1200"/>
            </a:lvl1pPr>
            <a:lvl2pPr lvl="1">
              <a:spcBef>
                <a:spcPts val="160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341" name="Google Shape;2341;p403"/>
          <p:cNvSpPr txBox="1"/>
          <p:nvPr>
            <p:ph idx="13" type="subTitle"/>
          </p:nvPr>
        </p:nvSpPr>
        <p:spPr>
          <a:xfrm>
            <a:off x="2645000" y="28925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sz="1200"/>
            </a:lvl1pPr>
            <a:lvl2pPr lvl="1">
              <a:spcBef>
                <a:spcPts val="160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342" name="Google Shape;2342;p403"/>
          <p:cNvSpPr txBox="1"/>
          <p:nvPr>
            <p:ph idx="14" type="subTitle"/>
          </p:nvPr>
        </p:nvSpPr>
        <p:spPr>
          <a:xfrm>
            <a:off x="4702400" y="28925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sz="1200"/>
            </a:lvl1pPr>
            <a:lvl2pPr lvl="1">
              <a:spcBef>
                <a:spcPts val="160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343" name="Google Shape;2343;p403"/>
          <p:cNvSpPr txBox="1"/>
          <p:nvPr>
            <p:ph idx="15" type="subTitle"/>
          </p:nvPr>
        </p:nvSpPr>
        <p:spPr>
          <a:xfrm>
            <a:off x="6669300" y="2892525"/>
            <a:ext cx="1643100" cy="50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sz="1200"/>
            </a:lvl1pPr>
            <a:lvl2pPr lvl="1">
              <a:spcBef>
                <a:spcPts val="160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Tree>
  </p:cSld>
  <p:clrMapOvr>
    <a:masterClrMapping/>
  </p:clrMapOvr>
</p:sldLayout>
</file>

<file path=ppt/slideLayouts/slideLayout39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4">
    <p:spTree>
      <p:nvGrpSpPr>
        <p:cNvPr id="2344" name="Shape 2344"/>
        <p:cNvGrpSpPr/>
        <p:nvPr/>
      </p:nvGrpSpPr>
      <p:grpSpPr>
        <a:xfrm>
          <a:off x="0" y="0"/>
          <a:ext cx="0" cy="0"/>
          <a:chOff x="0" y="0"/>
          <a:chExt cx="0" cy="0"/>
        </a:xfrm>
      </p:grpSpPr>
      <p:pic>
        <p:nvPicPr>
          <p:cNvPr id="2345" name="Google Shape;2345;p404"/>
          <p:cNvPicPr preferRelativeResize="0"/>
          <p:nvPr/>
        </p:nvPicPr>
        <p:blipFill>
          <a:blip r:embed="rId2">
            <a:alphaModFix/>
          </a:blip>
          <a:stretch>
            <a:fillRect/>
          </a:stretch>
        </p:blipFill>
        <p:spPr>
          <a:xfrm>
            <a:off x="4646134" y="3530727"/>
            <a:ext cx="1041019" cy="1041000"/>
          </a:xfrm>
          <a:prstGeom prst="rect">
            <a:avLst/>
          </a:prstGeom>
          <a:noFill/>
          <a:ln>
            <a:noFill/>
          </a:ln>
        </p:spPr>
      </p:pic>
      <p:pic>
        <p:nvPicPr>
          <p:cNvPr id="2346" name="Google Shape;2346;p404"/>
          <p:cNvPicPr preferRelativeResize="0"/>
          <p:nvPr/>
        </p:nvPicPr>
        <p:blipFill>
          <a:blip r:embed="rId2">
            <a:alphaModFix/>
          </a:blip>
          <a:stretch>
            <a:fillRect/>
          </a:stretch>
        </p:blipFill>
        <p:spPr>
          <a:xfrm>
            <a:off x="4646134" y="1832553"/>
            <a:ext cx="1041019" cy="1041000"/>
          </a:xfrm>
          <a:prstGeom prst="rect">
            <a:avLst/>
          </a:prstGeom>
          <a:noFill/>
          <a:ln>
            <a:noFill/>
          </a:ln>
        </p:spPr>
      </p:pic>
      <p:pic>
        <p:nvPicPr>
          <p:cNvPr id="2347" name="Google Shape;2347;p404"/>
          <p:cNvPicPr preferRelativeResize="0"/>
          <p:nvPr/>
        </p:nvPicPr>
        <p:blipFill>
          <a:blip r:embed="rId2">
            <a:alphaModFix/>
          </a:blip>
          <a:stretch>
            <a:fillRect/>
          </a:stretch>
        </p:blipFill>
        <p:spPr>
          <a:xfrm>
            <a:off x="558513" y="3549817"/>
            <a:ext cx="1041019" cy="1041000"/>
          </a:xfrm>
          <a:prstGeom prst="rect">
            <a:avLst/>
          </a:prstGeom>
          <a:noFill/>
          <a:ln>
            <a:noFill/>
          </a:ln>
        </p:spPr>
      </p:pic>
      <p:pic>
        <p:nvPicPr>
          <p:cNvPr id="2348" name="Google Shape;2348;p404"/>
          <p:cNvPicPr preferRelativeResize="0"/>
          <p:nvPr/>
        </p:nvPicPr>
        <p:blipFill>
          <a:blip r:embed="rId2">
            <a:alphaModFix/>
          </a:blip>
          <a:stretch>
            <a:fillRect/>
          </a:stretch>
        </p:blipFill>
        <p:spPr>
          <a:xfrm>
            <a:off x="558513" y="1851643"/>
            <a:ext cx="1041019" cy="1041000"/>
          </a:xfrm>
          <a:prstGeom prst="rect">
            <a:avLst/>
          </a:prstGeom>
          <a:noFill/>
          <a:ln>
            <a:noFill/>
          </a:ln>
        </p:spPr>
      </p:pic>
      <p:sp>
        <p:nvSpPr>
          <p:cNvPr id="2349" name="Google Shape;2349;p404"/>
          <p:cNvSpPr/>
          <p:nvPr/>
        </p:nvSpPr>
        <p:spPr>
          <a:xfrm>
            <a:off x="594923" y="820909"/>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0" name="Google Shape;2350;p404"/>
          <p:cNvSpPr/>
          <p:nvPr/>
        </p:nvSpPr>
        <p:spPr>
          <a:xfrm>
            <a:off x="483448" y="873701"/>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1" name="Google Shape;2351;p404"/>
          <p:cNvSpPr/>
          <p:nvPr/>
        </p:nvSpPr>
        <p:spPr>
          <a:xfrm>
            <a:off x="483451" y="705430"/>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2" name="Google Shape;2352;p404"/>
          <p:cNvSpPr txBox="1"/>
          <p:nvPr>
            <p:ph idx="1" type="subTitle"/>
          </p:nvPr>
        </p:nvSpPr>
        <p:spPr>
          <a:xfrm>
            <a:off x="2062055" y="2189180"/>
            <a:ext cx="2339100" cy="7461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400"/>
              <a:buNone/>
              <a:defRPr sz="1400"/>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p:txBody>
      </p:sp>
      <p:sp>
        <p:nvSpPr>
          <p:cNvPr id="2353" name="Google Shape;2353;p404"/>
          <p:cNvSpPr txBox="1"/>
          <p:nvPr>
            <p:ph idx="2" type="subTitle"/>
          </p:nvPr>
        </p:nvSpPr>
        <p:spPr>
          <a:xfrm>
            <a:off x="2081144" y="1855630"/>
            <a:ext cx="23391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700"/>
              <a:buFont typeface="Poppins"/>
              <a:buNone/>
              <a:defRPr b="1" sz="1700">
                <a:latin typeface="Poppins"/>
                <a:ea typeface="Poppins"/>
                <a:cs typeface="Poppins"/>
                <a:sym typeface="Poppins"/>
              </a:defRPr>
            </a:lvl1pPr>
            <a:lvl2pPr lvl="1">
              <a:lnSpc>
                <a:spcPct val="100000"/>
              </a:lnSpc>
              <a:spcBef>
                <a:spcPts val="0"/>
              </a:spcBef>
              <a:spcAft>
                <a:spcPts val="0"/>
              </a:spcAft>
              <a:buSzPts val="1700"/>
              <a:buFont typeface="Poppins"/>
              <a:buNone/>
              <a:defRPr b="1" sz="1700">
                <a:latin typeface="Poppins"/>
                <a:ea typeface="Poppins"/>
                <a:cs typeface="Poppins"/>
                <a:sym typeface="Poppins"/>
              </a:defRPr>
            </a:lvl2pPr>
            <a:lvl3pPr lvl="2">
              <a:lnSpc>
                <a:spcPct val="100000"/>
              </a:lnSpc>
              <a:spcBef>
                <a:spcPts val="0"/>
              </a:spcBef>
              <a:spcAft>
                <a:spcPts val="0"/>
              </a:spcAft>
              <a:buSzPts val="1700"/>
              <a:buFont typeface="Poppins"/>
              <a:buNone/>
              <a:defRPr b="1" sz="1700">
                <a:latin typeface="Poppins"/>
                <a:ea typeface="Poppins"/>
                <a:cs typeface="Poppins"/>
                <a:sym typeface="Poppins"/>
              </a:defRPr>
            </a:lvl3pPr>
            <a:lvl4pPr lvl="3">
              <a:lnSpc>
                <a:spcPct val="100000"/>
              </a:lnSpc>
              <a:spcBef>
                <a:spcPts val="0"/>
              </a:spcBef>
              <a:spcAft>
                <a:spcPts val="0"/>
              </a:spcAft>
              <a:buSzPts val="1700"/>
              <a:buFont typeface="Poppins"/>
              <a:buNone/>
              <a:defRPr b="1" sz="1700">
                <a:latin typeface="Poppins"/>
                <a:ea typeface="Poppins"/>
                <a:cs typeface="Poppins"/>
                <a:sym typeface="Poppins"/>
              </a:defRPr>
            </a:lvl4pPr>
            <a:lvl5pPr lvl="4">
              <a:lnSpc>
                <a:spcPct val="100000"/>
              </a:lnSpc>
              <a:spcBef>
                <a:spcPts val="0"/>
              </a:spcBef>
              <a:spcAft>
                <a:spcPts val="0"/>
              </a:spcAft>
              <a:buSzPts val="1700"/>
              <a:buFont typeface="Poppins"/>
              <a:buNone/>
              <a:defRPr b="1" sz="1700">
                <a:latin typeface="Poppins"/>
                <a:ea typeface="Poppins"/>
                <a:cs typeface="Poppins"/>
                <a:sym typeface="Poppins"/>
              </a:defRPr>
            </a:lvl5pPr>
            <a:lvl6pPr lvl="5">
              <a:lnSpc>
                <a:spcPct val="100000"/>
              </a:lnSpc>
              <a:spcBef>
                <a:spcPts val="0"/>
              </a:spcBef>
              <a:spcAft>
                <a:spcPts val="0"/>
              </a:spcAft>
              <a:buSzPts val="1700"/>
              <a:buFont typeface="Poppins"/>
              <a:buNone/>
              <a:defRPr b="1" sz="1700">
                <a:latin typeface="Poppins"/>
                <a:ea typeface="Poppins"/>
                <a:cs typeface="Poppins"/>
                <a:sym typeface="Poppins"/>
              </a:defRPr>
            </a:lvl6pPr>
            <a:lvl7pPr lvl="6">
              <a:lnSpc>
                <a:spcPct val="100000"/>
              </a:lnSpc>
              <a:spcBef>
                <a:spcPts val="0"/>
              </a:spcBef>
              <a:spcAft>
                <a:spcPts val="0"/>
              </a:spcAft>
              <a:buSzPts val="1700"/>
              <a:buFont typeface="Poppins"/>
              <a:buNone/>
              <a:defRPr b="1" sz="1700">
                <a:latin typeface="Poppins"/>
                <a:ea typeface="Poppins"/>
                <a:cs typeface="Poppins"/>
                <a:sym typeface="Poppins"/>
              </a:defRPr>
            </a:lvl7pPr>
            <a:lvl8pPr lvl="7">
              <a:lnSpc>
                <a:spcPct val="100000"/>
              </a:lnSpc>
              <a:spcBef>
                <a:spcPts val="0"/>
              </a:spcBef>
              <a:spcAft>
                <a:spcPts val="0"/>
              </a:spcAft>
              <a:buSzPts val="1700"/>
              <a:buFont typeface="Poppins"/>
              <a:buNone/>
              <a:defRPr b="1" sz="1700">
                <a:latin typeface="Poppins"/>
                <a:ea typeface="Poppins"/>
                <a:cs typeface="Poppins"/>
                <a:sym typeface="Poppins"/>
              </a:defRPr>
            </a:lvl8pPr>
            <a:lvl9pPr lvl="8">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2354" name="Google Shape;2354;p404"/>
          <p:cNvSpPr txBox="1"/>
          <p:nvPr>
            <p:ph type="title"/>
          </p:nvPr>
        </p:nvSpPr>
        <p:spPr>
          <a:xfrm>
            <a:off x="4914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55" name="Google Shape;2355;p404"/>
          <p:cNvSpPr txBox="1"/>
          <p:nvPr>
            <p:ph idx="3" type="subTitle"/>
          </p:nvPr>
        </p:nvSpPr>
        <p:spPr>
          <a:xfrm>
            <a:off x="6204049" y="2189180"/>
            <a:ext cx="2305800" cy="7461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400"/>
              <a:buNone/>
              <a:defRPr sz="1400"/>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p:txBody>
      </p:sp>
      <p:sp>
        <p:nvSpPr>
          <p:cNvPr id="2356" name="Google Shape;2356;p404"/>
          <p:cNvSpPr txBox="1"/>
          <p:nvPr>
            <p:ph idx="4" type="subTitle"/>
          </p:nvPr>
        </p:nvSpPr>
        <p:spPr>
          <a:xfrm>
            <a:off x="6204049" y="1855630"/>
            <a:ext cx="23058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700"/>
              <a:buFont typeface="Poppins"/>
              <a:buNone/>
              <a:defRPr b="1" sz="1700">
                <a:latin typeface="Poppins"/>
                <a:ea typeface="Poppins"/>
                <a:cs typeface="Poppins"/>
                <a:sym typeface="Poppins"/>
              </a:defRPr>
            </a:lvl1pPr>
            <a:lvl2pPr lvl="1">
              <a:lnSpc>
                <a:spcPct val="100000"/>
              </a:lnSpc>
              <a:spcBef>
                <a:spcPts val="0"/>
              </a:spcBef>
              <a:spcAft>
                <a:spcPts val="0"/>
              </a:spcAft>
              <a:buSzPts val="1700"/>
              <a:buFont typeface="Poppins"/>
              <a:buNone/>
              <a:defRPr b="1" sz="1700">
                <a:latin typeface="Poppins"/>
                <a:ea typeface="Poppins"/>
                <a:cs typeface="Poppins"/>
                <a:sym typeface="Poppins"/>
              </a:defRPr>
            </a:lvl2pPr>
            <a:lvl3pPr lvl="2">
              <a:lnSpc>
                <a:spcPct val="100000"/>
              </a:lnSpc>
              <a:spcBef>
                <a:spcPts val="0"/>
              </a:spcBef>
              <a:spcAft>
                <a:spcPts val="0"/>
              </a:spcAft>
              <a:buSzPts val="1700"/>
              <a:buFont typeface="Poppins"/>
              <a:buNone/>
              <a:defRPr b="1" sz="1700">
                <a:latin typeface="Poppins"/>
                <a:ea typeface="Poppins"/>
                <a:cs typeface="Poppins"/>
                <a:sym typeface="Poppins"/>
              </a:defRPr>
            </a:lvl3pPr>
            <a:lvl4pPr lvl="3">
              <a:lnSpc>
                <a:spcPct val="100000"/>
              </a:lnSpc>
              <a:spcBef>
                <a:spcPts val="0"/>
              </a:spcBef>
              <a:spcAft>
                <a:spcPts val="0"/>
              </a:spcAft>
              <a:buSzPts val="1700"/>
              <a:buFont typeface="Poppins"/>
              <a:buNone/>
              <a:defRPr b="1" sz="1700">
                <a:latin typeface="Poppins"/>
                <a:ea typeface="Poppins"/>
                <a:cs typeface="Poppins"/>
                <a:sym typeface="Poppins"/>
              </a:defRPr>
            </a:lvl4pPr>
            <a:lvl5pPr lvl="4">
              <a:lnSpc>
                <a:spcPct val="100000"/>
              </a:lnSpc>
              <a:spcBef>
                <a:spcPts val="0"/>
              </a:spcBef>
              <a:spcAft>
                <a:spcPts val="0"/>
              </a:spcAft>
              <a:buSzPts val="1700"/>
              <a:buFont typeface="Poppins"/>
              <a:buNone/>
              <a:defRPr b="1" sz="1700">
                <a:latin typeface="Poppins"/>
                <a:ea typeface="Poppins"/>
                <a:cs typeface="Poppins"/>
                <a:sym typeface="Poppins"/>
              </a:defRPr>
            </a:lvl5pPr>
            <a:lvl6pPr lvl="5">
              <a:lnSpc>
                <a:spcPct val="100000"/>
              </a:lnSpc>
              <a:spcBef>
                <a:spcPts val="0"/>
              </a:spcBef>
              <a:spcAft>
                <a:spcPts val="0"/>
              </a:spcAft>
              <a:buSzPts val="1700"/>
              <a:buFont typeface="Poppins"/>
              <a:buNone/>
              <a:defRPr b="1" sz="1700">
                <a:latin typeface="Poppins"/>
                <a:ea typeface="Poppins"/>
                <a:cs typeface="Poppins"/>
                <a:sym typeface="Poppins"/>
              </a:defRPr>
            </a:lvl6pPr>
            <a:lvl7pPr lvl="6">
              <a:lnSpc>
                <a:spcPct val="100000"/>
              </a:lnSpc>
              <a:spcBef>
                <a:spcPts val="0"/>
              </a:spcBef>
              <a:spcAft>
                <a:spcPts val="0"/>
              </a:spcAft>
              <a:buSzPts val="1700"/>
              <a:buFont typeface="Poppins"/>
              <a:buNone/>
              <a:defRPr b="1" sz="1700">
                <a:latin typeface="Poppins"/>
                <a:ea typeface="Poppins"/>
                <a:cs typeface="Poppins"/>
                <a:sym typeface="Poppins"/>
              </a:defRPr>
            </a:lvl7pPr>
            <a:lvl8pPr lvl="7">
              <a:lnSpc>
                <a:spcPct val="100000"/>
              </a:lnSpc>
              <a:spcBef>
                <a:spcPts val="0"/>
              </a:spcBef>
              <a:spcAft>
                <a:spcPts val="0"/>
              </a:spcAft>
              <a:buSzPts val="1700"/>
              <a:buFont typeface="Poppins"/>
              <a:buNone/>
              <a:defRPr b="1" sz="1700">
                <a:latin typeface="Poppins"/>
                <a:ea typeface="Poppins"/>
                <a:cs typeface="Poppins"/>
                <a:sym typeface="Poppins"/>
              </a:defRPr>
            </a:lvl8pPr>
            <a:lvl9pPr lvl="8">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2357" name="Google Shape;2357;p404"/>
          <p:cNvSpPr txBox="1"/>
          <p:nvPr>
            <p:ph idx="5" type="subTitle"/>
          </p:nvPr>
        </p:nvSpPr>
        <p:spPr>
          <a:xfrm>
            <a:off x="2062055" y="3895580"/>
            <a:ext cx="2339100" cy="7461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400"/>
              <a:buNone/>
              <a:defRPr sz="1400"/>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p:txBody>
      </p:sp>
      <p:sp>
        <p:nvSpPr>
          <p:cNvPr id="2358" name="Google Shape;2358;p404"/>
          <p:cNvSpPr txBox="1"/>
          <p:nvPr>
            <p:ph idx="6" type="subTitle"/>
          </p:nvPr>
        </p:nvSpPr>
        <p:spPr>
          <a:xfrm>
            <a:off x="2081144" y="3562030"/>
            <a:ext cx="23391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700"/>
              <a:buFont typeface="Poppins"/>
              <a:buNone/>
              <a:defRPr b="1" sz="1700">
                <a:latin typeface="Poppins"/>
                <a:ea typeface="Poppins"/>
                <a:cs typeface="Poppins"/>
                <a:sym typeface="Poppins"/>
              </a:defRPr>
            </a:lvl1pPr>
            <a:lvl2pPr lvl="1">
              <a:lnSpc>
                <a:spcPct val="100000"/>
              </a:lnSpc>
              <a:spcBef>
                <a:spcPts val="0"/>
              </a:spcBef>
              <a:spcAft>
                <a:spcPts val="0"/>
              </a:spcAft>
              <a:buSzPts val="1700"/>
              <a:buFont typeface="Poppins"/>
              <a:buNone/>
              <a:defRPr b="1" sz="1700">
                <a:latin typeface="Poppins"/>
                <a:ea typeface="Poppins"/>
                <a:cs typeface="Poppins"/>
                <a:sym typeface="Poppins"/>
              </a:defRPr>
            </a:lvl2pPr>
            <a:lvl3pPr lvl="2">
              <a:lnSpc>
                <a:spcPct val="100000"/>
              </a:lnSpc>
              <a:spcBef>
                <a:spcPts val="0"/>
              </a:spcBef>
              <a:spcAft>
                <a:spcPts val="0"/>
              </a:spcAft>
              <a:buSzPts val="1700"/>
              <a:buFont typeface="Poppins"/>
              <a:buNone/>
              <a:defRPr b="1" sz="1700">
                <a:latin typeface="Poppins"/>
                <a:ea typeface="Poppins"/>
                <a:cs typeface="Poppins"/>
                <a:sym typeface="Poppins"/>
              </a:defRPr>
            </a:lvl3pPr>
            <a:lvl4pPr lvl="3">
              <a:lnSpc>
                <a:spcPct val="100000"/>
              </a:lnSpc>
              <a:spcBef>
                <a:spcPts val="0"/>
              </a:spcBef>
              <a:spcAft>
                <a:spcPts val="0"/>
              </a:spcAft>
              <a:buSzPts val="1700"/>
              <a:buFont typeface="Poppins"/>
              <a:buNone/>
              <a:defRPr b="1" sz="1700">
                <a:latin typeface="Poppins"/>
                <a:ea typeface="Poppins"/>
                <a:cs typeface="Poppins"/>
                <a:sym typeface="Poppins"/>
              </a:defRPr>
            </a:lvl4pPr>
            <a:lvl5pPr lvl="4">
              <a:lnSpc>
                <a:spcPct val="100000"/>
              </a:lnSpc>
              <a:spcBef>
                <a:spcPts val="0"/>
              </a:spcBef>
              <a:spcAft>
                <a:spcPts val="0"/>
              </a:spcAft>
              <a:buSzPts val="1700"/>
              <a:buFont typeface="Poppins"/>
              <a:buNone/>
              <a:defRPr b="1" sz="1700">
                <a:latin typeface="Poppins"/>
                <a:ea typeface="Poppins"/>
                <a:cs typeface="Poppins"/>
                <a:sym typeface="Poppins"/>
              </a:defRPr>
            </a:lvl5pPr>
            <a:lvl6pPr lvl="5">
              <a:lnSpc>
                <a:spcPct val="100000"/>
              </a:lnSpc>
              <a:spcBef>
                <a:spcPts val="0"/>
              </a:spcBef>
              <a:spcAft>
                <a:spcPts val="0"/>
              </a:spcAft>
              <a:buSzPts val="1700"/>
              <a:buFont typeface="Poppins"/>
              <a:buNone/>
              <a:defRPr b="1" sz="1700">
                <a:latin typeface="Poppins"/>
                <a:ea typeface="Poppins"/>
                <a:cs typeface="Poppins"/>
                <a:sym typeface="Poppins"/>
              </a:defRPr>
            </a:lvl6pPr>
            <a:lvl7pPr lvl="6">
              <a:lnSpc>
                <a:spcPct val="100000"/>
              </a:lnSpc>
              <a:spcBef>
                <a:spcPts val="0"/>
              </a:spcBef>
              <a:spcAft>
                <a:spcPts val="0"/>
              </a:spcAft>
              <a:buSzPts val="1700"/>
              <a:buFont typeface="Poppins"/>
              <a:buNone/>
              <a:defRPr b="1" sz="1700">
                <a:latin typeface="Poppins"/>
                <a:ea typeface="Poppins"/>
                <a:cs typeface="Poppins"/>
                <a:sym typeface="Poppins"/>
              </a:defRPr>
            </a:lvl7pPr>
            <a:lvl8pPr lvl="7">
              <a:lnSpc>
                <a:spcPct val="100000"/>
              </a:lnSpc>
              <a:spcBef>
                <a:spcPts val="0"/>
              </a:spcBef>
              <a:spcAft>
                <a:spcPts val="0"/>
              </a:spcAft>
              <a:buSzPts val="1700"/>
              <a:buFont typeface="Poppins"/>
              <a:buNone/>
              <a:defRPr b="1" sz="1700">
                <a:latin typeface="Poppins"/>
                <a:ea typeface="Poppins"/>
                <a:cs typeface="Poppins"/>
                <a:sym typeface="Poppins"/>
              </a:defRPr>
            </a:lvl8pPr>
            <a:lvl9pPr lvl="8">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2359" name="Google Shape;2359;p404"/>
          <p:cNvSpPr txBox="1"/>
          <p:nvPr>
            <p:ph idx="7" type="subTitle"/>
          </p:nvPr>
        </p:nvSpPr>
        <p:spPr>
          <a:xfrm>
            <a:off x="6204049" y="3895580"/>
            <a:ext cx="2305800" cy="7461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400"/>
              <a:buNone/>
              <a:defRPr sz="1400"/>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p:txBody>
      </p:sp>
      <p:sp>
        <p:nvSpPr>
          <p:cNvPr id="2360" name="Google Shape;2360;p404"/>
          <p:cNvSpPr txBox="1"/>
          <p:nvPr>
            <p:ph idx="8" type="subTitle"/>
          </p:nvPr>
        </p:nvSpPr>
        <p:spPr>
          <a:xfrm>
            <a:off x="6194663" y="3562030"/>
            <a:ext cx="23058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700"/>
              <a:buFont typeface="Poppins"/>
              <a:buNone/>
              <a:defRPr b="1" sz="1700">
                <a:latin typeface="Poppins"/>
                <a:ea typeface="Poppins"/>
                <a:cs typeface="Poppins"/>
                <a:sym typeface="Poppins"/>
              </a:defRPr>
            </a:lvl1pPr>
            <a:lvl2pPr lvl="1">
              <a:lnSpc>
                <a:spcPct val="100000"/>
              </a:lnSpc>
              <a:spcBef>
                <a:spcPts val="0"/>
              </a:spcBef>
              <a:spcAft>
                <a:spcPts val="0"/>
              </a:spcAft>
              <a:buSzPts val="1700"/>
              <a:buFont typeface="Poppins"/>
              <a:buNone/>
              <a:defRPr b="1" sz="1700">
                <a:latin typeface="Poppins"/>
                <a:ea typeface="Poppins"/>
                <a:cs typeface="Poppins"/>
                <a:sym typeface="Poppins"/>
              </a:defRPr>
            </a:lvl2pPr>
            <a:lvl3pPr lvl="2">
              <a:lnSpc>
                <a:spcPct val="100000"/>
              </a:lnSpc>
              <a:spcBef>
                <a:spcPts val="0"/>
              </a:spcBef>
              <a:spcAft>
                <a:spcPts val="0"/>
              </a:spcAft>
              <a:buSzPts val="1700"/>
              <a:buFont typeface="Poppins"/>
              <a:buNone/>
              <a:defRPr b="1" sz="1700">
                <a:latin typeface="Poppins"/>
                <a:ea typeface="Poppins"/>
                <a:cs typeface="Poppins"/>
                <a:sym typeface="Poppins"/>
              </a:defRPr>
            </a:lvl3pPr>
            <a:lvl4pPr lvl="3">
              <a:lnSpc>
                <a:spcPct val="100000"/>
              </a:lnSpc>
              <a:spcBef>
                <a:spcPts val="0"/>
              </a:spcBef>
              <a:spcAft>
                <a:spcPts val="0"/>
              </a:spcAft>
              <a:buSzPts val="1700"/>
              <a:buFont typeface="Poppins"/>
              <a:buNone/>
              <a:defRPr b="1" sz="1700">
                <a:latin typeface="Poppins"/>
                <a:ea typeface="Poppins"/>
                <a:cs typeface="Poppins"/>
                <a:sym typeface="Poppins"/>
              </a:defRPr>
            </a:lvl4pPr>
            <a:lvl5pPr lvl="4">
              <a:lnSpc>
                <a:spcPct val="100000"/>
              </a:lnSpc>
              <a:spcBef>
                <a:spcPts val="0"/>
              </a:spcBef>
              <a:spcAft>
                <a:spcPts val="0"/>
              </a:spcAft>
              <a:buSzPts val="1700"/>
              <a:buFont typeface="Poppins"/>
              <a:buNone/>
              <a:defRPr b="1" sz="1700">
                <a:latin typeface="Poppins"/>
                <a:ea typeface="Poppins"/>
                <a:cs typeface="Poppins"/>
                <a:sym typeface="Poppins"/>
              </a:defRPr>
            </a:lvl5pPr>
            <a:lvl6pPr lvl="5">
              <a:lnSpc>
                <a:spcPct val="100000"/>
              </a:lnSpc>
              <a:spcBef>
                <a:spcPts val="0"/>
              </a:spcBef>
              <a:spcAft>
                <a:spcPts val="0"/>
              </a:spcAft>
              <a:buSzPts val="1700"/>
              <a:buFont typeface="Poppins"/>
              <a:buNone/>
              <a:defRPr b="1" sz="1700">
                <a:latin typeface="Poppins"/>
                <a:ea typeface="Poppins"/>
                <a:cs typeface="Poppins"/>
                <a:sym typeface="Poppins"/>
              </a:defRPr>
            </a:lvl6pPr>
            <a:lvl7pPr lvl="6">
              <a:lnSpc>
                <a:spcPct val="100000"/>
              </a:lnSpc>
              <a:spcBef>
                <a:spcPts val="0"/>
              </a:spcBef>
              <a:spcAft>
                <a:spcPts val="0"/>
              </a:spcAft>
              <a:buSzPts val="1700"/>
              <a:buFont typeface="Poppins"/>
              <a:buNone/>
              <a:defRPr b="1" sz="1700">
                <a:latin typeface="Poppins"/>
                <a:ea typeface="Poppins"/>
                <a:cs typeface="Poppins"/>
                <a:sym typeface="Poppins"/>
              </a:defRPr>
            </a:lvl7pPr>
            <a:lvl8pPr lvl="7">
              <a:lnSpc>
                <a:spcPct val="100000"/>
              </a:lnSpc>
              <a:spcBef>
                <a:spcPts val="0"/>
              </a:spcBef>
              <a:spcAft>
                <a:spcPts val="0"/>
              </a:spcAft>
              <a:buSzPts val="1700"/>
              <a:buFont typeface="Poppins"/>
              <a:buNone/>
              <a:defRPr b="1" sz="1700">
                <a:latin typeface="Poppins"/>
                <a:ea typeface="Poppins"/>
                <a:cs typeface="Poppins"/>
                <a:sym typeface="Poppins"/>
              </a:defRPr>
            </a:lvl8pPr>
            <a:lvl9pPr lvl="8">
              <a:lnSpc>
                <a:spcPct val="100000"/>
              </a:lnSpc>
              <a:spcBef>
                <a:spcPts val="0"/>
              </a:spcBef>
              <a:spcAft>
                <a:spcPts val="0"/>
              </a:spcAft>
              <a:buSzPts val="1700"/>
              <a:buFont typeface="Poppins"/>
              <a:buNone/>
              <a:defRPr b="1" sz="1700">
                <a:latin typeface="Poppins"/>
                <a:ea typeface="Poppins"/>
                <a:cs typeface="Poppins"/>
                <a:sym typeface="Poppins"/>
              </a:defRPr>
            </a:lvl9pPr>
          </a:lstStyle>
          <a:p/>
        </p:txBody>
      </p:sp>
      <p:sp>
        <p:nvSpPr>
          <p:cNvPr id="2361" name="Google Shape;2361;p404"/>
          <p:cNvSpPr txBox="1"/>
          <p:nvPr>
            <p:ph hasCustomPrompt="1" idx="9" type="title"/>
          </p:nvPr>
        </p:nvSpPr>
        <p:spPr>
          <a:xfrm>
            <a:off x="798142" y="1917475"/>
            <a:ext cx="1269600" cy="649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7000"/>
              <a:buNone/>
              <a:defRPr sz="4000">
                <a:solidFill>
                  <a:schemeClr val="dk1"/>
                </a:solidFill>
              </a:defRPr>
            </a:lvl1pPr>
            <a:lvl2pPr lvl="1" algn="ctr">
              <a:spcBef>
                <a:spcPts val="0"/>
              </a:spcBef>
              <a:spcAft>
                <a:spcPts val="0"/>
              </a:spcAft>
              <a:buClr>
                <a:srgbClr val="FFFFFF"/>
              </a:buClr>
              <a:buSzPts val="12000"/>
              <a:buNone/>
              <a:defRPr sz="12000">
                <a:solidFill>
                  <a:srgbClr val="FFFFFF"/>
                </a:solidFill>
              </a:defRPr>
            </a:lvl2pPr>
            <a:lvl3pPr lvl="2" algn="ctr">
              <a:spcBef>
                <a:spcPts val="0"/>
              </a:spcBef>
              <a:spcAft>
                <a:spcPts val="0"/>
              </a:spcAft>
              <a:buClr>
                <a:srgbClr val="FFFFFF"/>
              </a:buClr>
              <a:buSzPts val="12000"/>
              <a:buNone/>
              <a:defRPr sz="12000">
                <a:solidFill>
                  <a:srgbClr val="FFFFFF"/>
                </a:solidFill>
              </a:defRPr>
            </a:lvl3pPr>
            <a:lvl4pPr lvl="3" algn="ctr">
              <a:spcBef>
                <a:spcPts val="0"/>
              </a:spcBef>
              <a:spcAft>
                <a:spcPts val="0"/>
              </a:spcAft>
              <a:buClr>
                <a:srgbClr val="FFFFFF"/>
              </a:buClr>
              <a:buSzPts val="12000"/>
              <a:buNone/>
              <a:defRPr sz="12000">
                <a:solidFill>
                  <a:srgbClr val="FFFFFF"/>
                </a:solidFill>
              </a:defRPr>
            </a:lvl4pPr>
            <a:lvl5pPr lvl="4" algn="ctr">
              <a:spcBef>
                <a:spcPts val="0"/>
              </a:spcBef>
              <a:spcAft>
                <a:spcPts val="0"/>
              </a:spcAft>
              <a:buClr>
                <a:srgbClr val="FFFFFF"/>
              </a:buClr>
              <a:buSzPts val="12000"/>
              <a:buNone/>
              <a:defRPr sz="12000">
                <a:solidFill>
                  <a:srgbClr val="FFFFFF"/>
                </a:solidFill>
              </a:defRPr>
            </a:lvl5pPr>
            <a:lvl6pPr lvl="5" algn="ctr">
              <a:spcBef>
                <a:spcPts val="0"/>
              </a:spcBef>
              <a:spcAft>
                <a:spcPts val="0"/>
              </a:spcAft>
              <a:buClr>
                <a:srgbClr val="FFFFFF"/>
              </a:buClr>
              <a:buSzPts val="12000"/>
              <a:buNone/>
              <a:defRPr sz="12000">
                <a:solidFill>
                  <a:srgbClr val="FFFFFF"/>
                </a:solidFill>
              </a:defRPr>
            </a:lvl6pPr>
            <a:lvl7pPr lvl="6" algn="ctr">
              <a:spcBef>
                <a:spcPts val="0"/>
              </a:spcBef>
              <a:spcAft>
                <a:spcPts val="0"/>
              </a:spcAft>
              <a:buClr>
                <a:srgbClr val="FFFFFF"/>
              </a:buClr>
              <a:buSzPts val="12000"/>
              <a:buNone/>
              <a:defRPr sz="12000">
                <a:solidFill>
                  <a:srgbClr val="FFFFFF"/>
                </a:solidFill>
              </a:defRPr>
            </a:lvl7pPr>
            <a:lvl8pPr lvl="7" algn="ctr">
              <a:spcBef>
                <a:spcPts val="0"/>
              </a:spcBef>
              <a:spcAft>
                <a:spcPts val="0"/>
              </a:spcAft>
              <a:buClr>
                <a:srgbClr val="FFFFFF"/>
              </a:buClr>
              <a:buSzPts val="12000"/>
              <a:buNone/>
              <a:defRPr sz="12000">
                <a:solidFill>
                  <a:srgbClr val="FFFFFF"/>
                </a:solidFill>
              </a:defRPr>
            </a:lvl8pPr>
            <a:lvl9pPr lvl="8" algn="ctr">
              <a:spcBef>
                <a:spcPts val="0"/>
              </a:spcBef>
              <a:spcAft>
                <a:spcPts val="0"/>
              </a:spcAft>
              <a:buClr>
                <a:srgbClr val="FFFFFF"/>
              </a:buClr>
              <a:buSzPts val="12000"/>
              <a:buNone/>
              <a:defRPr sz="12000">
                <a:solidFill>
                  <a:srgbClr val="FFFFFF"/>
                </a:solidFill>
              </a:defRPr>
            </a:lvl9pPr>
          </a:lstStyle>
          <a:p>
            <a:r>
              <a:t>xx%</a:t>
            </a:r>
          </a:p>
        </p:txBody>
      </p:sp>
      <p:sp>
        <p:nvSpPr>
          <p:cNvPr id="2362" name="Google Shape;2362;p404"/>
          <p:cNvSpPr txBox="1"/>
          <p:nvPr>
            <p:ph hasCustomPrompt="1" idx="13" type="title"/>
          </p:nvPr>
        </p:nvSpPr>
        <p:spPr>
          <a:xfrm>
            <a:off x="4888113" y="1880600"/>
            <a:ext cx="1269600" cy="649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7000"/>
              <a:buNone/>
              <a:defRPr sz="4000">
                <a:solidFill>
                  <a:schemeClr val="dk1"/>
                </a:solidFill>
              </a:defRPr>
            </a:lvl1pPr>
            <a:lvl2pPr lvl="1" algn="ctr">
              <a:spcBef>
                <a:spcPts val="0"/>
              </a:spcBef>
              <a:spcAft>
                <a:spcPts val="0"/>
              </a:spcAft>
              <a:buClr>
                <a:srgbClr val="FFFFFF"/>
              </a:buClr>
              <a:buSzPts val="12000"/>
              <a:buNone/>
              <a:defRPr sz="12000">
                <a:solidFill>
                  <a:srgbClr val="FFFFFF"/>
                </a:solidFill>
              </a:defRPr>
            </a:lvl2pPr>
            <a:lvl3pPr lvl="2" algn="ctr">
              <a:spcBef>
                <a:spcPts val="0"/>
              </a:spcBef>
              <a:spcAft>
                <a:spcPts val="0"/>
              </a:spcAft>
              <a:buClr>
                <a:srgbClr val="FFFFFF"/>
              </a:buClr>
              <a:buSzPts val="12000"/>
              <a:buNone/>
              <a:defRPr sz="12000">
                <a:solidFill>
                  <a:srgbClr val="FFFFFF"/>
                </a:solidFill>
              </a:defRPr>
            </a:lvl3pPr>
            <a:lvl4pPr lvl="3" algn="ctr">
              <a:spcBef>
                <a:spcPts val="0"/>
              </a:spcBef>
              <a:spcAft>
                <a:spcPts val="0"/>
              </a:spcAft>
              <a:buClr>
                <a:srgbClr val="FFFFFF"/>
              </a:buClr>
              <a:buSzPts val="12000"/>
              <a:buNone/>
              <a:defRPr sz="12000">
                <a:solidFill>
                  <a:srgbClr val="FFFFFF"/>
                </a:solidFill>
              </a:defRPr>
            </a:lvl4pPr>
            <a:lvl5pPr lvl="4" algn="ctr">
              <a:spcBef>
                <a:spcPts val="0"/>
              </a:spcBef>
              <a:spcAft>
                <a:spcPts val="0"/>
              </a:spcAft>
              <a:buClr>
                <a:srgbClr val="FFFFFF"/>
              </a:buClr>
              <a:buSzPts val="12000"/>
              <a:buNone/>
              <a:defRPr sz="12000">
                <a:solidFill>
                  <a:srgbClr val="FFFFFF"/>
                </a:solidFill>
              </a:defRPr>
            </a:lvl5pPr>
            <a:lvl6pPr lvl="5" algn="ctr">
              <a:spcBef>
                <a:spcPts val="0"/>
              </a:spcBef>
              <a:spcAft>
                <a:spcPts val="0"/>
              </a:spcAft>
              <a:buClr>
                <a:srgbClr val="FFFFFF"/>
              </a:buClr>
              <a:buSzPts val="12000"/>
              <a:buNone/>
              <a:defRPr sz="12000">
                <a:solidFill>
                  <a:srgbClr val="FFFFFF"/>
                </a:solidFill>
              </a:defRPr>
            </a:lvl6pPr>
            <a:lvl7pPr lvl="6" algn="ctr">
              <a:spcBef>
                <a:spcPts val="0"/>
              </a:spcBef>
              <a:spcAft>
                <a:spcPts val="0"/>
              </a:spcAft>
              <a:buClr>
                <a:srgbClr val="FFFFFF"/>
              </a:buClr>
              <a:buSzPts val="12000"/>
              <a:buNone/>
              <a:defRPr sz="12000">
                <a:solidFill>
                  <a:srgbClr val="FFFFFF"/>
                </a:solidFill>
              </a:defRPr>
            </a:lvl7pPr>
            <a:lvl8pPr lvl="7" algn="ctr">
              <a:spcBef>
                <a:spcPts val="0"/>
              </a:spcBef>
              <a:spcAft>
                <a:spcPts val="0"/>
              </a:spcAft>
              <a:buClr>
                <a:srgbClr val="FFFFFF"/>
              </a:buClr>
              <a:buSzPts val="12000"/>
              <a:buNone/>
              <a:defRPr sz="12000">
                <a:solidFill>
                  <a:srgbClr val="FFFFFF"/>
                </a:solidFill>
              </a:defRPr>
            </a:lvl8pPr>
            <a:lvl9pPr lvl="8" algn="ctr">
              <a:spcBef>
                <a:spcPts val="0"/>
              </a:spcBef>
              <a:spcAft>
                <a:spcPts val="0"/>
              </a:spcAft>
              <a:buClr>
                <a:srgbClr val="FFFFFF"/>
              </a:buClr>
              <a:buSzPts val="12000"/>
              <a:buNone/>
              <a:defRPr sz="12000">
                <a:solidFill>
                  <a:srgbClr val="FFFFFF"/>
                </a:solidFill>
              </a:defRPr>
            </a:lvl9pPr>
          </a:lstStyle>
          <a:p>
            <a:r>
              <a:t>xx%</a:t>
            </a:r>
          </a:p>
        </p:txBody>
      </p:sp>
      <p:sp>
        <p:nvSpPr>
          <p:cNvPr id="2363" name="Google Shape;2363;p404"/>
          <p:cNvSpPr txBox="1"/>
          <p:nvPr>
            <p:ph hasCustomPrompt="1" idx="14" type="title"/>
          </p:nvPr>
        </p:nvSpPr>
        <p:spPr>
          <a:xfrm>
            <a:off x="4888113" y="3588050"/>
            <a:ext cx="1269600" cy="649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7000"/>
              <a:buNone/>
              <a:defRPr sz="4000">
                <a:solidFill>
                  <a:schemeClr val="dk1"/>
                </a:solidFill>
              </a:defRPr>
            </a:lvl1pPr>
            <a:lvl2pPr lvl="1" algn="ctr">
              <a:spcBef>
                <a:spcPts val="0"/>
              </a:spcBef>
              <a:spcAft>
                <a:spcPts val="0"/>
              </a:spcAft>
              <a:buClr>
                <a:srgbClr val="FFFFFF"/>
              </a:buClr>
              <a:buSzPts val="12000"/>
              <a:buNone/>
              <a:defRPr sz="12000">
                <a:solidFill>
                  <a:srgbClr val="FFFFFF"/>
                </a:solidFill>
              </a:defRPr>
            </a:lvl2pPr>
            <a:lvl3pPr lvl="2" algn="ctr">
              <a:spcBef>
                <a:spcPts val="0"/>
              </a:spcBef>
              <a:spcAft>
                <a:spcPts val="0"/>
              </a:spcAft>
              <a:buClr>
                <a:srgbClr val="FFFFFF"/>
              </a:buClr>
              <a:buSzPts val="12000"/>
              <a:buNone/>
              <a:defRPr sz="12000">
                <a:solidFill>
                  <a:srgbClr val="FFFFFF"/>
                </a:solidFill>
              </a:defRPr>
            </a:lvl3pPr>
            <a:lvl4pPr lvl="3" algn="ctr">
              <a:spcBef>
                <a:spcPts val="0"/>
              </a:spcBef>
              <a:spcAft>
                <a:spcPts val="0"/>
              </a:spcAft>
              <a:buClr>
                <a:srgbClr val="FFFFFF"/>
              </a:buClr>
              <a:buSzPts val="12000"/>
              <a:buNone/>
              <a:defRPr sz="12000">
                <a:solidFill>
                  <a:srgbClr val="FFFFFF"/>
                </a:solidFill>
              </a:defRPr>
            </a:lvl4pPr>
            <a:lvl5pPr lvl="4" algn="ctr">
              <a:spcBef>
                <a:spcPts val="0"/>
              </a:spcBef>
              <a:spcAft>
                <a:spcPts val="0"/>
              </a:spcAft>
              <a:buClr>
                <a:srgbClr val="FFFFFF"/>
              </a:buClr>
              <a:buSzPts val="12000"/>
              <a:buNone/>
              <a:defRPr sz="12000">
                <a:solidFill>
                  <a:srgbClr val="FFFFFF"/>
                </a:solidFill>
              </a:defRPr>
            </a:lvl5pPr>
            <a:lvl6pPr lvl="5" algn="ctr">
              <a:spcBef>
                <a:spcPts val="0"/>
              </a:spcBef>
              <a:spcAft>
                <a:spcPts val="0"/>
              </a:spcAft>
              <a:buClr>
                <a:srgbClr val="FFFFFF"/>
              </a:buClr>
              <a:buSzPts val="12000"/>
              <a:buNone/>
              <a:defRPr sz="12000">
                <a:solidFill>
                  <a:srgbClr val="FFFFFF"/>
                </a:solidFill>
              </a:defRPr>
            </a:lvl6pPr>
            <a:lvl7pPr lvl="6" algn="ctr">
              <a:spcBef>
                <a:spcPts val="0"/>
              </a:spcBef>
              <a:spcAft>
                <a:spcPts val="0"/>
              </a:spcAft>
              <a:buClr>
                <a:srgbClr val="FFFFFF"/>
              </a:buClr>
              <a:buSzPts val="12000"/>
              <a:buNone/>
              <a:defRPr sz="12000">
                <a:solidFill>
                  <a:srgbClr val="FFFFFF"/>
                </a:solidFill>
              </a:defRPr>
            </a:lvl7pPr>
            <a:lvl8pPr lvl="7" algn="ctr">
              <a:spcBef>
                <a:spcPts val="0"/>
              </a:spcBef>
              <a:spcAft>
                <a:spcPts val="0"/>
              </a:spcAft>
              <a:buClr>
                <a:srgbClr val="FFFFFF"/>
              </a:buClr>
              <a:buSzPts val="12000"/>
              <a:buNone/>
              <a:defRPr sz="12000">
                <a:solidFill>
                  <a:srgbClr val="FFFFFF"/>
                </a:solidFill>
              </a:defRPr>
            </a:lvl8pPr>
            <a:lvl9pPr lvl="8" algn="ctr">
              <a:spcBef>
                <a:spcPts val="0"/>
              </a:spcBef>
              <a:spcAft>
                <a:spcPts val="0"/>
              </a:spcAft>
              <a:buClr>
                <a:srgbClr val="FFFFFF"/>
              </a:buClr>
              <a:buSzPts val="12000"/>
              <a:buNone/>
              <a:defRPr sz="12000">
                <a:solidFill>
                  <a:srgbClr val="FFFFFF"/>
                </a:solidFill>
              </a:defRPr>
            </a:lvl9pPr>
          </a:lstStyle>
          <a:p>
            <a:r>
              <a:t>xx%</a:t>
            </a:r>
          </a:p>
        </p:txBody>
      </p:sp>
      <p:sp>
        <p:nvSpPr>
          <p:cNvPr id="2364" name="Google Shape;2364;p404"/>
          <p:cNvSpPr txBox="1"/>
          <p:nvPr>
            <p:ph hasCustomPrompt="1" idx="15" type="title"/>
          </p:nvPr>
        </p:nvSpPr>
        <p:spPr>
          <a:xfrm>
            <a:off x="798113" y="3588050"/>
            <a:ext cx="1269600" cy="649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7000"/>
              <a:buNone/>
              <a:defRPr sz="4000">
                <a:solidFill>
                  <a:schemeClr val="dk1"/>
                </a:solidFill>
              </a:defRPr>
            </a:lvl1pPr>
            <a:lvl2pPr lvl="1" algn="ctr">
              <a:spcBef>
                <a:spcPts val="0"/>
              </a:spcBef>
              <a:spcAft>
                <a:spcPts val="0"/>
              </a:spcAft>
              <a:buClr>
                <a:srgbClr val="FFFFFF"/>
              </a:buClr>
              <a:buSzPts val="12000"/>
              <a:buNone/>
              <a:defRPr sz="12000">
                <a:solidFill>
                  <a:srgbClr val="FFFFFF"/>
                </a:solidFill>
              </a:defRPr>
            </a:lvl2pPr>
            <a:lvl3pPr lvl="2" algn="ctr">
              <a:spcBef>
                <a:spcPts val="0"/>
              </a:spcBef>
              <a:spcAft>
                <a:spcPts val="0"/>
              </a:spcAft>
              <a:buClr>
                <a:srgbClr val="FFFFFF"/>
              </a:buClr>
              <a:buSzPts val="12000"/>
              <a:buNone/>
              <a:defRPr sz="12000">
                <a:solidFill>
                  <a:srgbClr val="FFFFFF"/>
                </a:solidFill>
              </a:defRPr>
            </a:lvl3pPr>
            <a:lvl4pPr lvl="3" algn="ctr">
              <a:spcBef>
                <a:spcPts val="0"/>
              </a:spcBef>
              <a:spcAft>
                <a:spcPts val="0"/>
              </a:spcAft>
              <a:buClr>
                <a:srgbClr val="FFFFFF"/>
              </a:buClr>
              <a:buSzPts val="12000"/>
              <a:buNone/>
              <a:defRPr sz="12000">
                <a:solidFill>
                  <a:srgbClr val="FFFFFF"/>
                </a:solidFill>
              </a:defRPr>
            </a:lvl4pPr>
            <a:lvl5pPr lvl="4" algn="ctr">
              <a:spcBef>
                <a:spcPts val="0"/>
              </a:spcBef>
              <a:spcAft>
                <a:spcPts val="0"/>
              </a:spcAft>
              <a:buClr>
                <a:srgbClr val="FFFFFF"/>
              </a:buClr>
              <a:buSzPts val="12000"/>
              <a:buNone/>
              <a:defRPr sz="12000">
                <a:solidFill>
                  <a:srgbClr val="FFFFFF"/>
                </a:solidFill>
              </a:defRPr>
            </a:lvl5pPr>
            <a:lvl6pPr lvl="5" algn="ctr">
              <a:spcBef>
                <a:spcPts val="0"/>
              </a:spcBef>
              <a:spcAft>
                <a:spcPts val="0"/>
              </a:spcAft>
              <a:buClr>
                <a:srgbClr val="FFFFFF"/>
              </a:buClr>
              <a:buSzPts val="12000"/>
              <a:buNone/>
              <a:defRPr sz="12000">
                <a:solidFill>
                  <a:srgbClr val="FFFFFF"/>
                </a:solidFill>
              </a:defRPr>
            </a:lvl6pPr>
            <a:lvl7pPr lvl="6" algn="ctr">
              <a:spcBef>
                <a:spcPts val="0"/>
              </a:spcBef>
              <a:spcAft>
                <a:spcPts val="0"/>
              </a:spcAft>
              <a:buClr>
                <a:srgbClr val="FFFFFF"/>
              </a:buClr>
              <a:buSzPts val="12000"/>
              <a:buNone/>
              <a:defRPr sz="12000">
                <a:solidFill>
                  <a:srgbClr val="FFFFFF"/>
                </a:solidFill>
              </a:defRPr>
            </a:lvl7pPr>
            <a:lvl8pPr lvl="7" algn="ctr">
              <a:spcBef>
                <a:spcPts val="0"/>
              </a:spcBef>
              <a:spcAft>
                <a:spcPts val="0"/>
              </a:spcAft>
              <a:buClr>
                <a:srgbClr val="FFFFFF"/>
              </a:buClr>
              <a:buSzPts val="12000"/>
              <a:buNone/>
              <a:defRPr sz="12000">
                <a:solidFill>
                  <a:srgbClr val="FFFFFF"/>
                </a:solidFill>
              </a:defRPr>
            </a:lvl8pPr>
            <a:lvl9pPr lvl="8" algn="ctr">
              <a:spcBef>
                <a:spcPts val="0"/>
              </a:spcBef>
              <a:spcAft>
                <a:spcPts val="0"/>
              </a:spcAft>
              <a:buClr>
                <a:srgbClr val="FFFFFF"/>
              </a:buClr>
              <a:buSzPts val="12000"/>
              <a:buNone/>
              <a:defRPr sz="12000">
                <a:solidFill>
                  <a:srgbClr val="FFFFFF"/>
                </a:solidFill>
              </a:defRPr>
            </a:lvl9pPr>
          </a:lstStyle>
          <a:p>
            <a:r>
              <a:t>xx%</a:t>
            </a:r>
          </a:p>
        </p:txBody>
      </p:sp>
    </p:spTree>
  </p:cSld>
  <p:clrMapOvr>
    <a:masterClrMapping/>
  </p:clrMapOvr>
</p:sldLayout>
</file>

<file path=ppt/slideLayouts/slideLayout39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p:cSld name="CUSTOM_7">
    <p:spTree>
      <p:nvGrpSpPr>
        <p:cNvPr id="2365" name="Shape 2365"/>
        <p:cNvGrpSpPr/>
        <p:nvPr/>
      </p:nvGrpSpPr>
      <p:grpSpPr>
        <a:xfrm>
          <a:off x="0" y="0"/>
          <a:ext cx="0" cy="0"/>
          <a:chOff x="0" y="0"/>
          <a:chExt cx="0" cy="0"/>
        </a:xfrm>
      </p:grpSpPr>
      <p:pic>
        <p:nvPicPr>
          <p:cNvPr id="2366" name="Google Shape;2366;p405"/>
          <p:cNvPicPr preferRelativeResize="0"/>
          <p:nvPr/>
        </p:nvPicPr>
        <p:blipFill rotWithShape="1">
          <a:blip r:embed="rId2">
            <a:alphaModFix/>
          </a:blip>
          <a:srcRect b="15987" l="0" r="5374" t="0"/>
          <a:stretch/>
        </p:blipFill>
        <p:spPr>
          <a:xfrm>
            <a:off x="5438875" y="2368725"/>
            <a:ext cx="3705126" cy="2774774"/>
          </a:xfrm>
          <a:prstGeom prst="rect">
            <a:avLst/>
          </a:prstGeom>
          <a:noFill/>
          <a:ln>
            <a:noFill/>
          </a:ln>
        </p:spPr>
      </p:pic>
      <p:sp>
        <p:nvSpPr>
          <p:cNvPr id="2367" name="Google Shape;2367;p405"/>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8" name="Google Shape;2368;p405"/>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9" name="Google Shape;2369;p405"/>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0" name="Google Shape;2370;p405"/>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71" name="Google Shape;2371;p405"/>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a:spcBef>
                <a:spcPts val="0"/>
              </a:spcBef>
              <a:spcAft>
                <a:spcPts val="0"/>
              </a:spcAft>
              <a:buSzPts val="1600"/>
              <a:buNone/>
              <a:defRPr sz="1600"/>
            </a:lvl1pPr>
            <a:lvl2pPr lvl="1">
              <a:spcBef>
                <a:spcPts val="1600"/>
              </a:spcBef>
              <a:spcAft>
                <a:spcPts val="0"/>
              </a:spcAft>
              <a:buSzPts val="1600"/>
              <a:buNone/>
              <a:defRPr sz="1600"/>
            </a:lvl2pPr>
            <a:lvl3pPr lvl="2">
              <a:spcBef>
                <a:spcPts val="1600"/>
              </a:spcBef>
              <a:spcAft>
                <a:spcPts val="0"/>
              </a:spcAft>
              <a:buSzPts val="1600"/>
              <a:buNone/>
              <a:defRPr sz="1600"/>
            </a:lvl3pPr>
            <a:lvl4pPr lvl="3">
              <a:spcBef>
                <a:spcPts val="1600"/>
              </a:spcBef>
              <a:spcAft>
                <a:spcPts val="0"/>
              </a:spcAft>
              <a:buSzPts val="1600"/>
              <a:buNone/>
              <a:defRPr sz="1600"/>
            </a:lvl4pPr>
            <a:lvl5pPr lvl="4">
              <a:spcBef>
                <a:spcPts val="1600"/>
              </a:spcBef>
              <a:spcAft>
                <a:spcPts val="0"/>
              </a:spcAft>
              <a:buSzPts val="1600"/>
              <a:buNone/>
              <a:defRPr sz="1600"/>
            </a:lvl5pPr>
            <a:lvl6pPr lvl="5">
              <a:spcBef>
                <a:spcPts val="1600"/>
              </a:spcBef>
              <a:spcAft>
                <a:spcPts val="0"/>
              </a:spcAft>
              <a:buSzPts val="1600"/>
              <a:buNone/>
              <a:defRPr sz="1600"/>
            </a:lvl6pPr>
            <a:lvl7pPr lvl="6">
              <a:spcBef>
                <a:spcPts val="1600"/>
              </a:spcBef>
              <a:spcAft>
                <a:spcPts val="0"/>
              </a:spcAft>
              <a:buSzPts val="1600"/>
              <a:buNone/>
              <a:defRPr sz="1600"/>
            </a:lvl7pPr>
            <a:lvl8pPr lvl="7">
              <a:spcBef>
                <a:spcPts val="1600"/>
              </a:spcBef>
              <a:spcAft>
                <a:spcPts val="0"/>
              </a:spcAft>
              <a:buSzPts val="1600"/>
              <a:buNone/>
              <a:defRPr sz="1600"/>
            </a:lvl8pPr>
            <a:lvl9pPr lvl="8">
              <a:spcBef>
                <a:spcPts val="1600"/>
              </a:spcBef>
              <a:spcAft>
                <a:spcPts val="1600"/>
              </a:spcAft>
              <a:buSzPts val="1600"/>
              <a:buNone/>
              <a:defRPr sz="1600"/>
            </a:lvl9pPr>
          </a:lstStyle>
          <a:p/>
        </p:txBody>
      </p:sp>
    </p:spTree>
  </p:cSld>
  <p:clrMapOvr>
    <a:masterClrMapping/>
  </p:clrMapOvr>
</p:sldLayout>
</file>

<file path=ppt/slideLayouts/slideLayout40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p:cSld name="CUSTOM_7_1">
    <p:spTree>
      <p:nvGrpSpPr>
        <p:cNvPr id="2372" name="Shape 2372"/>
        <p:cNvGrpSpPr/>
        <p:nvPr/>
      </p:nvGrpSpPr>
      <p:grpSpPr>
        <a:xfrm>
          <a:off x="0" y="0"/>
          <a:ext cx="0" cy="0"/>
          <a:chOff x="0" y="0"/>
          <a:chExt cx="0" cy="0"/>
        </a:xfrm>
      </p:grpSpPr>
      <p:sp>
        <p:nvSpPr>
          <p:cNvPr id="2373" name="Google Shape;2373;p406"/>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4" name="Google Shape;2374;p406"/>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5" name="Google Shape;2375;p406"/>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6" name="Google Shape;2376;p406"/>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77" name="Google Shape;2377;p406"/>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a:spcBef>
                <a:spcPts val="0"/>
              </a:spcBef>
              <a:spcAft>
                <a:spcPts val="0"/>
              </a:spcAft>
              <a:buSzPts val="1600"/>
              <a:buNone/>
              <a:defRPr sz="1600"/>
            </a:lvl1pPr>
            <a:lvl2pPr lvl="1">
              <a:spcBef>
                <a:spcPts val="1600"/>
              </a:spcBef>
              <a:spcAft>
                <a:spcPts val="0"/>
              </a:spcAft>
              <a:buSzPts val="1600"/>
              <a:buNone/>
              <a:defRPr sz="1600"/>
            </a:lvl2pPr>
            <a:lvl3pPr lvl="2">
              <a:spcBef>
                <a:spcPts val="1600"/>
              </a:spcBef>
              <a:spcAft>
                <a:spcPts val="0"/>
              </a:spcAft>
              <a:buSzPts val="1600"/>
              <a:buNone/>
              <a:defRPr sz="1600"/>
            </a:lvl3pPr>
            <a:lvl4pPr lvl="3">
              <a:spcBef>
                <a:spcPts val="1600"/>
              </a:spcBef>
              <a:spcAft>
                <a:spcPts val="0"/>
              </a:spcAft>
              <a:buSzPts val="1600"/>
              <a:buNone/>
              <a:defRPr sz="1600"/>
            </a:lvl4pPr>
            <a:lvl5pPr lvl="4">
              <a:spcBef>
                <a:spcPts val="1600"/>
              </a:spcBef>
              <a:spcAft>
                <a:spcPts val="0"/>
              </a:spcAft>
              <a:buSzPts val="1600"/>
              <a:buNone/>
              <a:defRPr sz="1600"/>
            </a:lvl5pPr>
            <a:lvl6pPr lvl="5">
              <a:spcBef>
                <a:spcPts val="1600"/>
              </a:spcBef>
              <a:spcAft>
                <a:spcPts val="0"/>
              </a:spcAft>
              <a:buSzPts val="1600"/>
              <a:buNone/>
              <a:defRPr sz="1600"/>
            </a:lvl6pPr>
            <a:lvl7pPr lvl="6">
              <a:spcBef>
                <a:spcPts val="1600"/>
              </a:spcBef>
              <a:spcAft>
                <a:spcPts val="0"/>
              </a:spcAft>
              <a:buSzPts val="1600"/>
              <a:buNone/>
              <a:defRPr sz="1600"/>
            </a:lvl7pPr>
            <a:lvl8pPr lvl="7">
              <a:spcBef>
                <a:spcPts val="1600"/>
              </a:spcBef>
              <a:spcAft>
                <a:spcPts val="0"/>
              </a:spcAft>
              <a:buSzPts val="1600"/>
              <a:buNone/>
              <a:defRPr sz="1600"/>
            </a:lvl8pPr>
            <a:lvl9pPr lvl="8">
              <a:spcBef>
                <a:spcPts val="1600"/>
              </a:spcBef>
              <a:spcAft>
                <a:spcPts val="1600"/>
              </a:spcAft>
              <a:buSzPts val="1600"/>
              <a:buNone/>
              <a:defRPr sz="1600"/>
            </a:lvl9pPr>
          </a:lstStyle>
          <a:p/>
        </p:txBody>
      </p:sp>
      <p:pic>
        <p:nvPicPr>
          <p:cNvPr id="2378" name="Google Shape;2378;p406"/>
          <p:cNvPicPr preferRelativeResize="0"/>
          <p:nvPr/>
        </p:nvPicPr>
        <p:blipFill rotWithShape="1">
          <a:blip r:embed="rId2">
            <a:alphaModFix/>
          </a:blip>
          <a:srcRect b="0" l="0" r="70959" t="0"/>
          <a:stretch/>
        </p:blipFill>
        <p:spPr>
          <a:xfrm>
            <a:off x="8085701" y="947275"/>
            <a:ext cx="1058300" cy="3685575"/>
          </a:xfrm>
          <a:prstGeom prst="rect">
            <a:avLst/>
          </a:prstGeom>
          <a:noFill/>
          <a:ln>
            <a:noFill/>
          </a:ln>
        </p:spPr>
      </p:pic>
    </p:spTree>
  </p:cSld>
  <p:clrMapOvr>
    <a:masterClrMapping/>
  </p:clrMapOvr>
</p:sldLayout>
</file>

<file path=ppt/slideLayouts/slideLayout40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p:cSld name="CUSTOM_7_1_1">
    <p:spTree>
      <p:nvGrpSpPr>
        <p:cNvPr id="2379" name="Shape 2379"/>
        <p:cNvGrpSpPr/>
        <p:nvPr/>
      </p:nvGrpSpPr>
      <p:grpSpPr>
        <a:xfrm>
          <a:off x="0" y="0"/>
          <a:ext cx="0" cy="0"/>
          <a:chOff x="0" y="0"/>
          <a:chExt cx="0" cy="0"/>
        </a:xfrm>
      </p:grpSpPr>
      <p:pic>
        <p:nvPicPr>
          <p:cNvPr id="2380" name="Google Shape;2380;p407"/>
          <p:cNvPicPr preferRelativeResize="0"/>
          <p:nvPr/>
        </p:nvPicPr>
        <p:blipFill rotWithShape="1">
          <a:blip r:embed="rId2">
            <a:alphaModFix amt="44000"/>
          </a:blip>
          <a:srcRect b="3558" l="0" r="33373" t="0"/>
          <a:stretch/>
        </p:blipFill>
        <p:spPr>
          <a:xfrm flipH="1" rot="10800000">
            <a:off x="7205225" y="1"/>
            <a:ext cx="1938776" cy="2367124"/>
          </a:xfrm>
          <a:prstGeom prst="rect">
            <a:avLst/>
          </a:prstGeom>
          <a:noFill/>
          <a:ln>
            <a:noFill/>
          </a:ln>
        </p:spPr>
      </p:pic>
      <p:sp>
        <p:nvSpPr>
          <p:cNvPr id="2381" name="Google Shape;2381;p407"/>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2" name="Google Shape;2382;p407"/>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3" name="Google Shape;2383;p407"/>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4" name="Google Shape;2384;p407"/>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85" name="Google Shape;2385;p407"/>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a:spcBef>
                <a:spcPts val="0"/>
              </a:spcBef>
              <a:spcAft>
                <a:spcPts val="0"/>
              </a:spcAft>
              <a:buSzPts val="1600"/>
              <a:buNone/>
              <a:defRPr sz="1600"/>
            </a:lvl1pPr>
            <a:lvl2pPr lvl="1">
              <a:spcBef>
                <a:spcPts val="1600"/>
              </a:spcBef>
              <a:spcAft>
                <a:spcPts val="0"/>
              </a:spcAft>
              <a:buSzPts val="1600"/>
              <a:buNone/>
              <a:defRPr sz="1600"/>
            </a:lvl2pPr>
            <a:lvl3pPr lvl="2">
              <a:spcBef>
                <a:spcPts val="1600"/>
              </a:spcBef>
              <a:spcAft>
                <a:spcPts val="0"/>
              </a:spcAft>
              <a:buSzPts val="1600"/>
              <a:buNone/>
              <a:defRPr sz="1600"/>
            </a:lvl3pPr>
            <a:lvl4pPr lvl="3">
              <a:spcBef>
                <a:spcPts val="1600"/>
              </a:spcBef>
              <a:spcAft>
                <a:spcPts val="0"/>
              </a:spcAft>
              <a:buSzPts val="1600"/>
              <a:buNone/>
              <a:defRPr sz="1600"/>
            </a:lvl4pPr>
            <a:lvl5pPr lvl="4">
              <a:spcBef>
                <a:spcPts val="1600"/>
              </a:spcBef>
              <a:spcAft>
                <a:spcPts val="0"/>
              </a:spcAft>
              <a:buSzPts val="1600"/>
              <a:buNone/>
              <a:defRPr sz="1600"/>
            </a:lvl5pPr>
            <a:lvl6pPr lvl="5">
              <a:spcBef>
                <a:spcPts val="1600"/>
              </a:spcBef>
              <a:spcAft>
                <a:spcPts val="0"/>
              </a:spcAft>
              <a:buSzPts val="1600"/>
              <a:buNone/>
              <a:defRPr sz="1600"/>
            </a:lvl6pPr>
            <a:lvl7pPr lvl="6">
              <a:spcBef>
                <a:spcPts val="1600"/>
              </a:spcBef>
              <a:spcAft>
                <a:spcPts val="0"/>
              </a:spcAft>
              <a:buSzPts val="1600"/>
              <a:buNone/>
              <a:defRPr sz="1600"/>
            </a:lvl7pPr>
            <a:lvl8pPr lvl="7">
              <a:spcBef>
                <a:spcPts val="1600"/>
              </a:spcBef>
              <a:spcAft>
                <a:spcPts val="0"/>
              </a:spcAft>
              <a:buSzPts val="1600"/>
              <a:buNone/>
              <a:defRPr sz="1600"/>
            </a:lvl8pPr>
            <a:lvl9pPr lvl="8">
              <a:spcBef>
                <a:spcPts val="1600"/>
              </a:spcBef>
              <a:spcAft>
                <a:spcPts val="1600"/>
              </a:spcAft>
              <a:buSzPts val="1600"/>
              <a:buNone/>
              <a:defRPr sz="1600"/>
            </a:lvl9pPr>
          </a:lstStyle>
          <a:p/>
        </p:txBody>
      </p:sp>
    </p:spTree>
  </p:cSld>
  <p:clrMapOvr>
    <a:masterClrMapping/>
  </p:clrMapOvr>
</p:sldLayout>
</file>

<file path=ppt/slideLayouts/slideLayout40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text left 1 1 1">
  <p:cSld name="CUSTOM_7_1_1_1">
    <p:spTree>
      <p:nvGrpSpPr>
        <p:cNvPr id="2386" name="Shape 2386"/>
        <p:cNvGrpSpPr/>
        <p:nvPr/>
      </p:nvGrpSpPr>
      <p:grpSpPr>
        <a:xfrm>
          <a:off x="0" y="0"/>
          <a:ext cx="0" cy="0"/>
          <a:chOff x="0" y="0"/>
          <a:chExt cx="0" cy="0"/>
        </a:xfrm>
      </p:grpSpPr>
      <p:pic>
        <p:nvPicPr>
          <p:cNvPr id="2387" name="Google Shape;2387;p408"/>
          <p:cNvPicPr preferRelativeResize="0"/>
          <p:nvPr/>
        </p:nvPicPr>
        <p:blipFill rotWithShape="1">
          <a:blip r:embed="rId2">
            <a:alphaModFix/>
          </a:blip>
          <a:srcRect b="11253" l="0" r="20886" t="0"/>
          <a:stretch/>
        </p:blipFill>
        <p:spPr>
          <a:xfrm>
            <a:off x="7113500" y="3168900"/>
            <a:ext cx="2030498" cy="1974601"/>
          </a:xfrm>
          <a:prstGeom prst="rect">
            <a:avLst/>
          </a:prstGeom>
          <a:noFill/>
          <a:ln>
            <a:noFill/>
          </a:ln>
        </p:spPr>
      </p:pic>
      <p:sp>
        <p:nvSpPr>
          <p:cNvPr id="2388" name="Google Shape;2388;p408"/>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9" name="Google Shape;2389;p408"/>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0" name="Google Shape;2390;p408"/>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1" name="Google Shape;2391;p408"/>
          <p:cNvSpPr txBox="1"/>
          <p:nvPr>
            <p:ph type="title"/>
          </p:nvPr>
        </p:nvSpPr>
        <p:spPr>
          <a:xfrm>
            <a:off x="720000" y="9972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392" name="Google Shape;2392;p408"/>
          <p:cNvSpPr txBox="1"/>
          <p:nvPr>
            <p:ph idx="1" type="subTitle"/>
          </p:nvPr>
        </p:nvSpPr>
        <p:spPr>
          <a:xfrm>
            <a:off x="747800" y="1628125"/>
            <a:ext cx="5895600" cy="2975400"/>
          </a:xfrm>
          <a:prstGeom prst="rect">
            <a:avLst/>
          </a:prstGeom>
        </p:spPr>
        <p:txBody>
          <a:bodyPr anchorCtr="0" anchor="t" bIns="91425" lIns="91425" spcFirstLastPara="1" rIns="91425" wrap="square" tIns="91425">
            <a:noAutofit/>
          </a:bodyPr>
          <a:lstStyle>
            <a:lvl1pPr lvl="0">
              <a:spcBef>
                <a:spcPts val="0"/>
              </a:spcBef>
              <a:spcAft>
                <a:spcPts val="0"/>
              </a:spcAft>
              <a:buSzPts val="1600"/>
              <a:buNone/>
              <a:defRPr sz="1600"/>
            </a:lvl1pPr>
            <a:lvl2pPr lvl="1">
              <a:spcBef>
                <a:spcPts val="1600"/>
              </a:spcBef>
              <a:spcAft>
                <a:spcPts val="0"/>
              </a:spcAft>
              <a:buSzPts val="1600"/>
              <a:buNone/>
              <a:defRPr sz="1600"/>
            </a:lvl2pPr>
            <a:lvl3pPr lvl="2">
              <a:spcBef>
                <a:spcPts val="1600"/>
              </a:spcBef>
              <a:spcAft>
                <a:spcPts val="0"/>
              </a:spcAft>
              <a:buSzPts val="1600"/>
              <a:buNone/>
              <a:defRPr sz="1600"/>
            </a:lvl3pPr>
            <a:lvl4pPr lvl="3">
              <a:spcBef>
                <a:spcPts val="1600"/>
              </a:spcBef>
              <a:spcAft>
                <a:spcPts val="0"/>
              </a:spcAft>
              <a:buSzPts val="1600"/>
              <a:buNone/>
              <a:defRPr sz="1600"/>
            </a:lvl4pPr>
            <a:lvl5pPr lvl="4">
              <a:spcBef>
                <a:spcPts val="1600"/>
              </a:spcBef>
              <a:spcAft>
                <a:spcPts val="0"/>
              </a:spcAft>
              <a:buSzPts val="1600"/>
              <a:buNone/>
              <a:defRPr sz="1600"/>
            </a:lvl5pPr>
            <a:lvl6pPr lvl="5">
              <a:spcBef>
                <a:spcPts val="1600"/>
              </a:spcBef>
              <a:spcAft>
                <a:spcPts val="0"/>
              </a:spcAft>
              <a:buSzPts val="1600"/>
              <a:buNone/>
              <a:defRPr sz="1600"/>
            </a:lvl6pPr>
            <a:lvl7pPr lvl="6">
              <a:spcBef>
                <a:spcPts val="1600"/>
              </a:spcBef>
              <a:spcAft>
                <a:spcPts val="0"/>
              </a:spcAft>
              <a:buSzPts val="1600"/>
              <a:buNone/>
              <a:defRPr sz="1600"/>
            </a:lvl7pPr>
            <a:lvl8pPr lvl="7">
              <a:spcBef>
                <a:spcPts val="1600"/>
              </a:spcBef>
              <a:spcAft>
                <a:spcPts val="0"/>
              </a:spcAft>
              <a:buSzPts val="1600"/>
              <a:buNone/>
              <a:defRPr sz="1600"/>
            </a:lvl8pPr>
            <a:lvl9pPr lvl="8">
              <a:spcBef>
                <a:spcPts val="1600"/>
              </a:spcBef>
              <a:spcAft>
                <a:spcPts val="1600"/>
              </a:spcAft>
              <a:buSzPts val="1600"/>
              <a:buNone/>
              <a:defRPr sz="1600"/>
            </a:lvl9pPr>
          </a:lstStyle>
          <a:p/>
        </p:txBody>
      </p:sp>
    </p:spTree>
  </p:cSld>
  <p:clrMapOvr>
    <a:masterClrMapping/>
  </p:clrMapOvr>
</p:sldLayout>
</file>

<file path=ppt/slideLayouts/slideLayout40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Four columns">
  <p:cSld name="CUSTOM_9">
    <p:spTree>
      <p:nvGrpSpPr>
        <p:cNvPr id="2393" name="Shape 2393"/>
        <p:cNvGrpSpPr/>
        <p:nvPr/>
      </p:nvGrpSpPr>
      <p:grpSpPr>
        <a:xfrm>
          <a:off x="0" y="0"/>
          <a:ext cx="0" cy="0"/>
          <a:chOff x="0" y="0"/>
          <a:chExt cx="0" cy="0"/>
        </a:xfrm>
      </p:grpSpPr>
      <p:sp>
        <p:nvSpPr>
          <p:cNvPr id="2394" name="Google Shape;2394;p409"/>
          <p:cNvSpPr/>
          <p:nvPr/>
        </p:nvSpPr>
        <p:spPr>
          <a:xfrm>
            <a:off x="443711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5" name="Google Shape;2395;p409"/>
          <p:cNvSpPr/>
          <p:nvPr/>
        </p:nvSpPr>
        <p:spPr>
          <a:xfrm>
            <a:off x="443711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6" name="Google Shape;2396;p409"/>
          <p:cNvSpPr/>
          <p:nvPr/>
        </p:nvSpPr>
        <p:spPr>
          <a:xfrm>
            <a:off x="524661" y="29107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7" name="Google Shape;2397;p409"/>
          <p:cNvSpPr/>
          <p:nvPr/>
        </p:nvSpPr>
        <p:spPr>
          <a:xfrm>
            <a:off x="524661" y="1336115"/>
            <a:ext cx="1488900" cy="14889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8" name="Google Shape;2398;p409"/>
          <p:cNvSpPr txBox="1"/>
          <p:nvPr/>
        </p:nvSpPr>
        <p:spPr>
          <a:xfrm>
            <a:off x="22508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2399" name="Google Shape;2399;p409"/>
          <p:cNvSpPr txBox="1"/>
          <p:nvPr>
            <p:ph idx="1" type="subTitle"/>
          </p:nvPr>
        </p:nvSpPr>
        <p:spPr>
          <a:xfrm>
            <a:off x="2250900" y="1737525"/>
            <a:ext cx="15963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400" name="Google Shape;2400;p409"/>
          <p:cNvSpPr txBox="1"/>
          <p:nvPr>
            <p:ph idx="2" type="subTitle"/>
          </p:nvPr>
        </p:nvSpPr>
        <p:spPr>
          <a:xfrm>
            <a:off x="2250900" y="2261725"/>
            <a:ext cx="2339100" cy="5049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500"/>
              <a:buNone/>
              <a:defRPr sz="1500"/>
            </a:lvl1pPr>
            <a:lvl2pPr lvl="1">
              <a:spcBef>
                <a:spcPts val="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401" name="Google Shape;2401;p409"/>
          <p:cNvSpPr txBox="1"/>
          <p:nvPr>
            <p:ph idx="3" type="subTitle"/>
          </p:nvPr>
        </p:nvSpPr>
        <p:spPr>
          <a:xfrm>
            <a:off x="2250900" y="3289425"/>
            <a:ext cx="15963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402" name="Google Shape;2402;p409"/>
          <p:cNvSpPr txBox="1"/>
          <p:nvPr>
            <p:ph idx="4" type="subTitle"/>
          </p:nvPr>
        </p:nvSpPr>
        <p:spPr>
          <a:xfrm>
            <a:off x="2250900" y="3813625"/>
            <a:ext cx="2339100" cy="5049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500"/>
              <a:buNone/>
              <a:defRPr sz="1500"/>
            </a:lvl1pPr>
            <a:lvl2pPr lvl="1">
              <a:spcBef>
                <a:spcPts val="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403" name="Google Shape;2403;p409"/>
          <p:cNvSpPr txBox="1"/>
          <p:nvPr/>
        </p:nvSpPr>
        <p:spPr>
          <a:xfrm>
            <a:off x="6237288" y="3289425"/>
            <a:ext cx="1596300" cy="406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a:solidFill>
                  <a:schemeClr val="dk2"/>
                </a:solidFill>
                <a:latin typeface="Poppins"/>
                <a:ea typeface="Poppins"/>
                <a:cs typeface="Poppins"/>
                <a:sym typeface="Poppins"/>
              </a:rPr>
              <a:t>Mars</a:t>
            </a:r>
            <a:endParaRPr b="1">
              <a:solidFill>
                <a:schemeClr val="dk2"/>
              </a:solidFill>
              <a:latin typeface="Poppins"/>
              <a:ea typeface="Poppins"/>
              <a:cs typeface="Poppins"/>
              <a:sym typeface="Poppins"/>
            </a:endParaRPr>
          </a:p>
        </p:txBody>
      </p:sp>
      <p:sp>
        <p:nvSpPr>
          <p:cNvPr id="2404" name="Google Shape;2404;p409"/>
          <p:cNvSpPr txBox="1"/>
          <p:nvPr>
            <p:ph idx="5" type="subTitle"/>
          </p:nvPr>
        </p:nvSpPr>
        <p:spPr>
          <a:xfrm>
            <a:off x="6237300" y="1737525"/>
            <a:ext cx="15963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405" name="Google Shape;2405;p409"/>
          <p:cNvSpPr txBox="1"/>
          <p:nvPr>
            <p:ph idx="6" type="subTitle"/>
          </p:nvPr>
        </p:nvSpPr>
        <p:spPr>
          <a:xfrm>
            <a:off x="6237300" y="2261725"/>
            <a:ext cx="2339100" cy="5049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500"/>
              <a:buNone/>
              <a:defRPr sz="1500"/>
            </a:lvl1pPr>
            <a:lvl2pPr lvl="1">
              <a:spcBef>
                <a:spcPts val="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406" name="Google Shape;2406;p409"/>
          <p:cNvSpPr txBox="1"/>
          <p:nvPr>
            <p:ph idx="7" type="subTitle"/>
          </p:nvPr>
        </p:nvSpPr>
        <p:spPr>
          <a:xfrm>
            <a:off x="6237300" y="3289425"/>
            <a:ext cx="1596300" cy="4068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800"/>
              <a:buFont typeface="Poppins"/>
              <a:buNone/>
              <a:defRPr b="1">
                <a:latin typeface="Poppins"/>
                <a:ea typeface="Poppins"/>
                <a:cs typeface="Poppins"/>
                <a:sym typeface="Poppins"/>
              </a:defRPr>
            </a:lvl1pPr>
            <a:lvl2pPr lvl="1">
              <a:spcBef>
                <a:spcPts val="0"/>
              </a:spcBef>
              <a:spcAft>
                <a:spcPts val="0"/>
              </a:spcAft>
              <a:buSzPts val="1800"/>
              <a:buFont typeface="Poppins"/>
              <a:buNone/>
              <a:defRPr b="1" sz="1800">
                <a:latin typeface="Poppins"/>
                <a:ea typeface="Poppins"/>
                <a:cs typeface="Poppins"/>
                <a:sym typeface="Poppins"/>
              </a:defRPr>
            </a:lvl2pPr>
            <a:lvl3pPr lvl="2">
              <a:spcBef>
                <a:spcPts val="1600"/>
              </a:spcBef>
              <a:spcAft>
                <a:spcPts val="0"/>
              </a:spcAft>
              <a:buSzPts val="1800"/>
              <a:buFont typeface="Poppins"/>
              <a:buNone/>
              <a:defRPr b="1" sz="1800">
                <a:latin typeface="Poppins"/>
                <a:ea typeface="Poppins"/>
                <a:cs typeface="Poppins"/>
                <a:sym typeface="Poppins"/>
              </a:defRPr>
            </a:lvl3pPr>
            <a:lvl4pPr lvl="3">
              <a:spcBef>
                <a:spcPts val="1600"/>
              </a:spcBef>
              <a:spcAft>
                <a:spcPts val="0"/>
              </a:spcAft>
              <a:buSzPts val="1800"/>
              <a:buFont typeface="Poppins"/>
              <a:buNone/>
              <a:defRPr b="1" sz="1800">
                <a:latin typeface="Poppins"/>
                <a:ea typeface="Poppins"/>
                <a:cs typeface="Poppins"/>
                <a:sym typeface="Poppins"/>
              </a:defRPr>
            </a:lvl4pPr>
            <a:lvl5pPr lvl="4">
              <a:spcBef>
                <a:spcPts val="1600"/>
              </a:spcBef>
              <a:spcAft>
                <a:spcPts val="0"/>
              </a:spcAft>
              <a:buSzPts val="1800"/>
              <a:buFont typeface="Poppins"/>
              <a:buNone/>
              <a:defRPr b="1" sz="1800">
                <a:latin typeface="Poppins"/>
                <a:ea typeface="Poppins"/>
                <a:cs typeface="Poppins"/>
                <a:sym typeface="Poppins"/>
              </a:defRPr>
            </a:lvl5pPr>
            <a:lvl6pPr lvl="5">
              <a:spcBef>
                <a:spcPts val="1600"/>
              </a:spcBef>
              <a:spcAft>
                <a:spcPts val="0"/>
              </a:spcAft>
              <a:buSzPts val="1800"/>
              <a:buFont typeface="Poppins"/>
              <a:buNone/>
              <a:defRPr b="1" sz="1800">
                <a:latin typeface="Poppins"/>
                <a:ea typeface="Poppins"/>
                <a:cs typeface="Poppins"/>
                <a:sym typeface="Poppins"/>
              </a:defRPr>
            </a:lvl6pPr>
            <a:lvl7pPr lvl="6">
              <a:spcBef>
                <a:spcPts val="1600"/>
              </a:spcBef>
              <a:spcAft>
                <a:spcPts val="0"/>
              </a:spcAft>
              <a:buSzPts val="1800"/>
              <a:buFont typeface="Poppins"/>
              <a:buNone/>
              <a:defRPr b="1" sz="1800">
                <a:latin typeface="Poppins"/>
                <a:ea typeface="Poppins"/>
                <a:cs typeface="Poppins"/>
                <a:sym typeface="Poppins"/>
              </a:defRPr>
            </a:lvl7pPr>
            <a:lvl8pPr lvl="7">
              <a:spcBef>
                <a:spcPts val="1600"/>
              </a:spcBef>
              <a:spcAft>
                <a:spcPts val="0"/>
              </a:spcAft>
              <a:buSzPts val="1800"/>
              <a:buFont typeface="Poppins"/>
              <a:buNone/>
              <a:defRPr b="1" sz="1800">
                <a:latin typeface="Poppins"/>
                <a:ea typeface="Poppins"/>
                <a:cs typeface="Poppins"/>
                <a:sym typeface="Poppins"/>
              </a:defRPr>
            </a:lvl8pPr>
            <a:lvl9pPr lvl="8">
              <a:spcBef>
                <a:spcPts val="1600"/>
              </a:spcBef>
              <a:spcAft>
                <a:spcPts val="1600"/>
              </a:spcAft>
              <a:buSzPts val="1800"/>
              <a:buFont typeface="Poppins"/>
              <a:buNone/>
              <a:defRPr b="1" sz="1800">
                <a:latin typeface="Poppins"/>
                <a:ea typeface="Poppins"/>
                <a:cs typeface="Poppins"/>
                <a:sym typeface="Poppins"/>
              </a:defRPr>
            </a:lvl9pPr>
          </a:lstStyle>
          <a:p/>
        </p:txBody>
      </p:sp>
      <p:sp>
        <p:nvSpPr>
          <p:cNvPr id="2407" name="Google Shape;2407;p409"/>
          <p:cNvSpPr txBox="1"/>
          <p:nvPr>
            <p:ph idx="8" type="subTitle"/>
          </p:nvPr>
        </p:nvSpPr>
        <p:spPr>
          <a:xfrm>
            <a:off x="6237300" y="3813625"/>
            <a:ext cx="2339100" cy="5049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1500"/>
              <a:buNone/>
              <a:defRPr sz="1500"/>
            </a:lvl1pPr>
            <a:lvl2pPr lvl="1">
              <a:spcBef>
                <a:spcPts val="0"/>
              </a:spcBef>
              <a:spcAft>
                <a:spcPts val="0"/>
              </a:spcAft>
              <a:buSzPts val="1300"/>
              <a:buNone/>
              <a:defRPr sz="1300"/>
            </a:lvl2pPr>
            <a:lvl3pPr lvl="2">
              <a:spcBef>
                <a:spcPts val="1600"/>
              </a:spcBef>
              <a:spcAft>
                <a:spcPts val="0"/>
              </a:spcAft>
              <a:buSzPts val="1300"/>
              <a:buNone/>
              <a:defRPr sz="1300"/>
            </a:lvl3pPr>
            <a:lvl4pPr lvl="3">
              <a:spcBef>
                <a:spcPts val="1600"/>
              </a:spcBef>
              <a:spcAft>
                <a:spcPts val="0"/>
              </a:spcAft>
              <a:buSzPts val="1300"/>
              <a:buNone/>
              <a:defRPr sz="1300"/>
            </a:lvl4pPr>
            <a:lvl5pPr lvl="4">
              <a:spcBef>
                <a:spcPts val="1600"/>
              </a:spcBef>
              <a:spcAft>
                <a:spcPts val="0"/>
              </a:spcAft>
              <a:buSzPts val="1300"/>
              <a:buNone/>
              <a:defRPr sz="1300"/>
            </a:lvl5pPr>
            <a:lvl6pPr lvl="5">
              <a:spcBef>
                <a:spcPts val="1600"/>
              </a:spcBef>
              <a:spcAft>
                <a:spcPts val="0"/>
              </a:spcAft>
              <a:buSzPts val="1300"/>
              <a:buNone/>
              <a:defRPr sz="1300"/>
            </a:lvl6pPr>
            <a:lvl7pPr lvl="6">
              <a:spcBef>
                <a:spcPts val="1600"/>
              </a:spcBef>
              <a:spcAft>
                <a:spcPts val="0"/>
              </a:spcAft>
              <a:buSzPts val="1300"/>
              <a:buNone/>
              <a:defRPr sz="1300"/>
            </a:lvl7pPr>
            <a:lvl8pPr lvl="7">
              <a:spcBef>
                <a:spcPts val="1600"/>
              </a:spcBef>
              <a:spcAft>
                <a:spcPts val="0"/>
              </a:spcAft>
              <a:buSzPts val="1300"/>
              <a:buNone/>
              <a:defRPr sz="1300"/>
            </a:lvl8pPr>
            <a:lvl9pPr lvl="8">
              <a:spcBef>
                <a:spcPts val="1600"/>
              </a:spcBef>
              <a:spcAft>
                <a:spcPts val="1600"/>
              </a:spcAft>
              <a:buSzPts val="1300"/>
              <a:buNone/>
              <a:defRPr sz="1300"/>
            </a:lvl9pPr>
          </a:lstStyle>
          <a:p/>
        </p:txBody>
      </p:sp>
      <p:sp>
        <p:nvSpPr>
          <p:cNvPr id="2408" name="Google Shape;2408;p409"/>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09" name="Google Shape;2409;p409"/>
          <p:cNvSpPr/>
          <p:nvPr>
            <p:ph idx="9" type="pic"/>
          </p:nvPr>
        </p:nvSpPr>
        <p:spPr>
          <a:xfrm>
            <a:off x="954175" y="1517500"/>
            <a:ext cx="1126200" cy="1126200"/>
          </a:xfrm>
          <a:prstGeom prst="rect">
            <a:avLst/>
          </a:prstGeom>
          <a:noFill/>
          <a:ln>
            <a:noFill/>
          </a:ln>
        </p:spPr>
      </p:sp>
      <p:sp>
        <p:nvSpPr>
          <p:cNvPr id="2410" name="Google Shape;2410;p409"/>
          <p:cNvSpPr/>
          <p:nvPr>
            <p:ph idx="13" type="pic"/>
          </p:nvPr>
        </p:nvSpPr>
        <p:spPr>
          <a:xfrm>
            <a:off x="954175" y="3092080"/>
            <a:ext cx="1126200" cy="1126200"/>
          </a:xfrm>
          <a:prstGeom prst="rect">
            <a:avLst/>
          </a:prstGeom>
          <a:noFill/>
          <a:ln>
            <a:noFill/>
          </a:ln>
        </p:spPr>
      </p:sp>
      <p:sp>
        <p:nvSpPr>
          <p:cNvPr id="2411" name="Google Shape;2411;p409"/>
          <p:cNvSpPr/>
          <p:nvPr>
            <p:ph idx="14" type="pic"/>
          </p:nvPr>
        </p:nvSpPr>
        <p:spPr>
          <a:xfrm>
            <a:off x="4926909" y="1517500"/>
            <a:ext cx="1126200" cy="1126200"/>
          </a:xfrm>
          <a:prstGeom prst="rect">
            <a:avLst/>
          </a:prstGeom>
          <a:noFill/>
          <a:ln>
            <a:noFill/>
          </a:ln>
        </p:spPr>
      </p:sp>
      <p:sp>
        <p:nvSpPr>
          <p:cNvPr id="2412" name="Google Shape;2412;p409"/>
          <p:cNvSpPr/>
          <p:nvPr>
            <p:ph idx="15" type="pic"/>
          </p:nvPr>
        </p:nvSpPr>
        <p:spPr>
          <a:xfrm>
            <a:off x="4926909" y="3092080"/>
            <a:ext cx="1126200" cy="1126200"/>
          </a:xfrm>
          <a:prstGeom prst="rect">
            <a:avLst/>
          </a:prstGeom>
          <a:noFill/>
          <a:ln>
            <a:noFill/>
          </a:ln>
        </p:spPr>
      </p:sp>
    </p:spTree>
  </p:cSld>
  <p:clrMapOvr>
    <a:masterClrMapping/>
  </p:clrMapOvr>
</p:sldLayout>
</file>

<file path=ppt/slideLayouts/slideLayout40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ody 02">
  <p:cSld name="TITLE_AND_BODY_1_1">
    <p:spTree>
      <p:nvGrpSpPr>
        <p:cNvPr id="2413" name="Shape 2413"/>
        <p:cNvGrpSpPr/>
        <p:nvPr/>
      </p:nvGrpSpPr>
      <p:grpSpPr>
        <a:xfrm>
          <a:off x="0" y="0"/>
          <a:ext cx="0" cy="0"/>
          <a:chOff x="0" y="0"/>
          <a:chExt cx="0" cy="0"/>
        </a:xfrm>
      </p:grpSpPr>
      <p:sp>
        <p:nvSpPr>
          <p:cNvPr id="2414" name="Google Shape;2414;p410"/>
          <p:cNvSpPr/>
          <p:nvPr/>
        </p:nvSpPr>
        <p:spPr>
          <a:xfrm>
            <a:off x="4428825" y="-1049250"/>
            <a:ext cx="5898900" cy="5898900"/>
          </a:xfrm>
          <a:prstGeom prst="ellipse">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5" name="Google Shape;2415;p410"/>
          <p:cNvSpPr/>
          <p:nvPr/>
        </p:nvSpPr>
        <p:spPr>
          <a:xfrm rot="10800000">
            <a:off x="483448" y="778982"/>
            <a:ext cx="52827" cy="52809"/>
          </a:xfrm>
          <a:custGeom>
            <a:rect b="b" l="l" r="r" t="t"/>
            <a:pathLst>
              <a:path extrusionOk="0" h="2933" w="2934">
                <a:moveTo>
                  <a:pt x="1479" y="1"/>
                </a:moveTo>
                <a:cubicBezTo>
                  <a:pt x="677" y="1"/>
                  <a:pt x="1" y="652"/>
                  <a:pt x="1" y="1479"/>
                </a:cubicBezTo>
                <a:cubicBezTo>
                  <a:pt x="1" y="2281"/>
                  <a:pt x="677" y="2933"/>
                  <a:pt x="1479" y="2933"/>
                </a:cubicBezTo>
                <a:cubicBezTo>
                  <a:pt x="2281" y="2933"/>
                  <a:pt x="2933" y="2281"/>
                  <a:pt x="2933" y="1479"/>
                </a:cubicBezTo>
                <a:cubicBezTo>
                  <a:pt x="2933" y="652"/>
                  <a:pt x="2281" y="1"/>
                  <a:pt x="147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6" name="Google Shape;2416;p410"/>
          <p:cNvSpPr/>
          <p:nvPr/>
        </p:nvSpPr>
        <p:spPr>
          <a:xfrm rot="10800000">
            <a:off x="574181" y="705430"/>
            <a:ext cx="73568" cy="73568"/>
          </a:xfrm>
          <a:custGeom>
            <a:rect b="b" l="l" r="r" t="t"/>
            <a:pathLst>
              <a:path extrusionOk="0" h="4086" w="4086">
                <a:moveTo>
                  <a:pt x="2030" y="1"/>
                </a:moveTo>
                <a:cubicBezTo>
                  <a:pt x="903" y="1"/>
                  <a:pt x="0" y="928"/>
                  <a:pt x="0" y="2056"/>
                </a:cubicBezTo>
                <a:cubicBezTo>
                  <a:pt x="0" y="3159"/>
                  <a:pt x="903" y="4086"/>
                  <a:pt x="2030" y="4086"/>
                </a:cubicBezTo>
                <a:cubicBezTo>
                  <a:pt x="3158" y="4086"/>
                  <a:pt x="4086" y="3159"/>
                  <a:pt x="4086" y="2056"/>
                </a:cubicBezTo>
                <a:cubicBezTo>
                  <a:pt x="4086" y="928"/>
                  <a:pt x="3158" y="1"/>
                  <a:pt x="203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7" name="Google Shape;2417;p410"/>
          <p:cNvSpPr/>
          <p:nvPr/>
        </p:nvSpPr>
        <p:spPr>
          <a:xfrm rot="10800000">
            <a:off x="536278" y="835783"/>
            <a:ext cx="111469" cy="111487"/>
          </a:xfrm>
          <a:custGeom>
            <a:rect b="b" l="l" r="r" t="t"/>
            <a:pathLst>
              <a:path extrusionOk="0" h="6192" w="6191">
                <a:moveTo>
                  <a:pt x="3083" y="1"/>
                </a:moveTo>
                <a:lnTo>
                  <a:pt x="2005" y="2006"/>
                </a:lnTo>
                <a:lnTo>
                  <a:pt x="0" y="3108"/>
                </a:lnTo>
                <a:lnTo>
                  <a:pt x="2005" y="4186"/>
                </a:lnTo>
                <a:lnTo>
                  <a:pt x="3083" y="6191"/>
                </a:lnTo>
                <a:lnTo>
                  <a:pt x="4186" y="4186"/>
                </a:lnTo>
                <a:lnTo>
                  <a:pt x="6191" y="3108"/>
                </a:lnTo>
                <a:lnTo>
                  <a:pt x="4186" y="2006"/>
                </a:lnTo>
                <a:lnTo>
                  <a:pt x="308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8" name="Google Shape;2418;p410"/>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19" name="Google Shape;2419;p410"/>
          <p:cNvSpPr txBox="1"/>
          <p:nvPr>
            <p:ph idx="1" type="body"/>
          </p:nvPr>
        </p:nvSpPr>
        <p:spPr>
          <a:xfrm>
            <a:off x="720000" y="1281525"/>
            <a:ext cx="7704000" cy="3321900"/>
          </a:xfrm>
          <a:prstGeom prst="rect">
            <a:avLst/>
          </a:prstGeom>
        </p:spPr>
        <p:txBody>
          <a:bodyPr anchorCtr="0" anchor="ctr" bIns="91425" lIns="91425" spcFirstLastPara="1" rIns="91425" wrap="square" tIns="91425">
            <a:noAutofit/>
          </a:bodyPr>
          <a:lstStyle>
            <a:lvl1pPr indent="-304800" lvl="0" marL="457200">
              <a:lnSpc>
                <a:spcPct val="100000"/>
              </a:lnSpc>
              <a:spcBef>
                <a:spcPts val="0"/>
              </a:spcBef>
              <a:spcAft>
                <a:spcPts val="0"/>
              </a:spcAft>
              <a:buClr>
                <a:srgbClr val="434343"/>
              </a:buClr>
              <a:buSzPts val="1200"/>
              <a:buAutoNum type="arabicPeriod"/>
              <a:defRPr sz="1100"/>
            </a:lvl1pPr>
            <a:lvl2pPr indent="-304800" lvl="1" marL="914400">
              <a:spcBef>
                <a:spcPts val="1600"/>
              </a:spcBef>
              <a:spcAft>
                <a:spcPts val="0"/>
              </a:spcAft>
              <a:buClr>
                <a:srgbClr val="434343"/>
              </a:buClr>
              <a:buSzPts val="1200"/>
              <a:buFont typeface="Inter Light"/>
              <a:buAutoNum type="alphaLcPeriod"/>
              <a:defRPr sz="1200"/>
            </a:lvl2pPr>
            <a:lvl3pPr indent="-304800" lvl="2" marL="1371600">
              <a:spcBef>
                <a:spcPts val="1600"/>
              </a:spcBef>
              <a:spcAft>
                <a:spcPts val="0"/>
              </a:spcAft>
              <a:buClr>
                <a:srgbClr val="434343"/>
              </a:buClr>
              <a:buSzPts val="1200"/>
              <a:buFont typeface="Inter Light"/>
              <a:buAutoNum type="romanLcPeriod"/>
              <a:defRPr sz="1200"/>
            </a:lvl3pPr>
            <a:lvl4pPr indent="-304800" lvl="3" marL="1828800">
              <a:spcBef>
                <a:spcPts val="1600"/>
              </a:spcBef>
              <a:spcAft>
                <a:spcPts val="0"/>
              </a:spcAft>
              <a:buClr>
                <a:srgbClr val="434343"/>
              </a:buClr>
              <a:buSzPts val="1200"/>
              <a:buFont typeface="Inter Light"/>
              <a:buAutoNum type="arabicPeriod"/>
              <a:defRPr sz="1200"/>
            </a:lvl4pPr>
            <a:lvl5pPr indent="-304800" lvl="4" marL="2286000">
              <a:spcBef>
                <a:spcPts val="1600"/>
              </a:spcBef>
              <a:spcAft>
                <a:spcPts val="0"/>
              </a:spcAft>
              <a:buClr>
                <a:srgbClr val="434343"/>
              </a:buClr>
              <a:buSzPts val="1200"/>
              <a:buFont typeface="Inter Light"/>
              <a:buAutoNum type="alphaLcPeriod"/>
              <a:defRPr sz="1200"/>
            </a:lvl5pPr>
            <a:lvl6pPr indent="-304800" lvl="5" marL="2743200">
              <a:spcBef>
                <a:spcPts val="1600"/>
              </a:spcBef>
              <a:spcAft>
                <a:spcPts val="0"/>
              </a:spcAft>
              <a:buClr>
                <a:srgbClr val="434343"/>
              </a:buClr>
              <a:buSzPts val="1200"/>
              <a:buFont typeface="Inter Light"/>
              <a:buAutoNum type="romanLcPeriod"/>
              <a:defRPr sz="1200"/>
            </a:lvl6pPr>
            <a:lvl7pPr indent="-304800" lvl="6" marL="3200400">
              <a:spcBef>
                <a:spcPts val="1600"/>
              </a:spcBef>
              <a:spcAft>
                <a:spcPts val="0"/>
              </a:spcAft>
              <a:buClr>
                <a:srgbClr val="434343"/>
              </a:buClr>
              <a:buSzPts val="1200"/>
              <a:buFont typeface="Inter Light"/>
              <a:buAutoNum type="arabicPeriod"/>
              <a:defRPr sz="1200"/>
            </a:lvl7pPr>
            <a:lvl8pPr indent="-304800" lvl="7" marL="3657600">
              <a:spcBef>
                <a:spcPts val="1600"/>
              </a:spcBef>
              <a:spcAft>
                <a:spcPts val="0"/>
              </a:spcAft>
              <a:buClr>
                <a:srgbClr val="434343"/>
              </a:buClr>
              <a:buSzPts val="1200"/>
              <a:buFont typeface="Inter Light"/>
              <a:buAutoNum type="alphaLcPeriod"/>
              <a:defRPr sz="1200"/>
            </a:lvl8pPr>
            <a:lvl9pPr indent="-304800" lvl="8" marL="4114800">
              <a:spcBef>
                <a:spcPts val="1600"/>
              </a:spcBef>
              <a:spcAft>
                <a:spcPts val="1600"/>
              </a:spcAft>
              <a:buClr>
                <a:srgbClr val="434343"/>
              </a:buClr>
              <a:buSzPts val="1200"/>
              <a:buFont typeface="Inter Light"/>
              <a:buAutoNum type="romanLcPeriod"/>
              <a:defRPr sz="1200"/>
            </a:lvl9pPr>
          </a:lstStyle>
          <a:p/>
        </p:txBody>
      </p:sp>
    </p:spTree>
  </p:cSld>
  <p:clrMapOvr>
    <a:masterClrMapping/>
  </p:clrMapOvr>
</p:sldLayout>
</file>

<file path=ppt/slideLayouts/slideLayout40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esources">
  <p:cSld name="CUSTOM_12">
    <p:spTree>
      <p:nvGrpSpPr>
        <p:cNvPr id="2420" name="Shape 2420"/>
        <p:cNvGrpSpPr/>
        <p:nvPr/>
      </p:nvGrpSpPr>
      <p:grpSpPr>
        <a:xfrm>
          <a:off x="0" y="0"/>
          <a:ext cx="0" cy="0"/>
          <a:chOff x="0" y="0"/>
          <a:chExt cx="0" cy="0"/>
        </a:xfrm>
      </p:grpSpPr>
      <p:pic>
        <p:nvPicPr>
          <p:cNvPr id="2421" name="Google Shape;2421;p411"/>
          <p:cNvPicPr preferRelativeResize="0"/>
          <p:nvPr/>
        </p:nvPicPr>
        <p:blipFill rotWithShape="1">
          <a:blip r:embed="rId2">
            <a:alphaModFix/>
          </a:blip>
          <a:srcRect b="0" l="23867" r="0" t="0"/>
          <a:stretch/>
        </p:blipFill>
        <p:spPr>
          <a:xfrm>
            <a:off x="0" y="0"/>
            <a:ext cx="5184302" cy="5143500"/>
          </a:xfrm>
          <a:prstGeom prst="rect">
            <a:avLst/>
          </a:prstGeom>
          <a:noFill/>
          <a:ln>
            <a:noFill/>
          </a:ln>
        </p:spPr>
      </p:pic>
      <p:sp>
        <p:nvSpPr>
          <p:cNvPr id="2422" name="Google Shape;2422;p411"/>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23" name="Google Shape;2423;p411"/>
          <p:cNvSpPr txBox="1"/>
          <p:nvPr>
            <p:ph idx="1" type="body"/>
          </p:nvPr>
        </p:nvSpPr>
        <p:spPr>
          <a:xfrm>
            <a:off x="720000" y="1263725"/>
            <a:ext cx="7704000" cy="3339900"/>
          </a:xfrm>
          <a:prstGeom prst="rect">
            <a:avLst/>
          </a:prstGeom>
        </p:spPr>
        <p:txBody>
          <a:bodyPr anchorCtr="0" anchor="ctr" bIns="91425" lIns="91425" spcFirstLastPara="1" rIns="91425" wrap="square" tIns="91425">
            <a:noAutofit/>
          </a:bodyPr>
          <a:lstStyle>
            <a:lvl1pPr indent="-330200" lvl="0" marL="457200">
              <a:lnSpc>
                <a:spcPct val="100000"/>
              </a:lnSpc>
              <a:spcBef>
                <a:spcPts val="0"/>
              </a:spcBef>
              <a:spcAft>
                <a:spcPts val="0"/>
              </a:spcAft>
              <a:buSzPts val="1600"/>
              <a:buChar char="●"/>
              <a:defRPr sz="1600"/>
            </a:lvl1pPr>
            <a:lvl2pPr indent="-330200" lvl="1" marL="914400">
              <a:spcBef>
                <a:spcPts val="0"/>
              </a:spcBef>
              <a:spcAft>
                <a:spcPts val="0"/>
              </a:spcAft>
              <a:buSzPts val="1600"/>
              <a:buChar char="○"/>
              <a:defRPr sz="1600"/>
            </a:lvl2pPr>
            <a:lvl3pPr indent="-330200" lvl="2" marL="1371600">
              <a:spcBef>
                <a:spcPts val="1600"/>
              </a:spcBef>
              <a:spcAft>
                <a:spcPts val="0"/>
              </a:spcAft>
              <a:buSzPts val="1600"/>
              <a:buChar char="■"/>
              <a:defRPr sz="1600"/>
            </a:lvl3pPr>
            <a:lvl4pPr indent="-330200" lvl="3" marL="1828800">
              <a:spcBef>
                <a:spcPts val="1600"/>
              </a:spcBef>
              <a:spcAft>
                <a:spcPts val="0"/>
              </a:spcAft>
              <a:buSzPts val="1600"/>
              <a:buChar char="●"/>
              <a:defRPr sz="1600"/>
            </a:lvl4pPr>
            <a:lvl5pPr indent="-330200" lvl="4" marL="2286000">
              <a:spcBef>
                <a:spcPts val="1600"/>
              </a:spcBef>
              <a:spcAft>
                <a:spcPts val="0"/>
              </a:spcAft>
              <a:buSzPts val="1600"/>
              <a:buChar char="○"/>
              <a:defRPr sz="1600"/>
            </a:lvl5pPr>
            <a:lvl6pPr indent="-330200" lvl="5" marL="2743200">
              <a:spcBef>
                <a:spcPts val="1600"/>
              </a:spcBef>
              <a:spcAft>
                <a:spcPts val="0"/>
              </a:spcAft>
              <a:buSzPts val="1600"/>
              <a:buChar char="■"/>
              <a:defRPr sz="1600"/>
            </a:lvl6pPr>
            <a:lvl7pPr indent="-330200" lvl="6" marL="3200400">
              <a:spcBef>
                <a:spcPts val="1600"/>
              </a:spcBef>
              <a:spcAft>
                <a:spcPts val="0"/>
              </a:spcAft>
              <a:buSzPts val="1600"/>
              <a:buChar char="●"/>
              <a:defRPr sz="1600"/>
            </a:lvl7pPr>
            <a:lvl8pPr indent="-330200" lvl="7" marL="3657600">
              <a:spcBef>
                <a:spcPts val="1600"/>
              </a:spcBef>
              <a:spcAft>
                <a:spcPts val="0"/>
              </a:spcAft>
              <a:buSzPts val="1600"/>
              <a:buChar char="○"/>
              <a:defRPr sz="1600"/>
            </a:lvl8pPr>
            <a:lvl9pPr indent="-330200" lvl="8" marL="4114800">
              <a:spcBef>
                <a:spcPts val="1600"/>
              </a:spcBef>
              <a:spcAft>
                <a:spcPts val="1600"/>
              </a:spcAft>
              <a:buSzPts val="1600"/>
              <a:buChar char="■"/>
              <a:defRPr sz="1600"/>
            </a:lvl9pPr>
          </a:lstStyle>
          <a:p/>
        </p:txBody>
      </p:sp>
    </p:spTree>
  </p:cSld>
  <p:clrMapOvr>
    <a:masterClrMapping/>
  </p:clrMapOvr>
</p:sldLayout>
</file>

<file path=ppt/slideLayouts/slideLayout40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w/ Logo 1">
  <p:cSld name="BLANK_1_1">
    <p:spTree>
      <p:nvGrpSpPr>
        <p:cNvPr id="2424" name="Shape 2424"/>
        <p:cNvGrpSpPr/>
        <p:nvPr/>
      </p:nvGrpSpPr>
      <p:grpSpPr>
        <a:xfrm>
          <a:off x="0" y="0"/>
          <a:ext cx="0" cy="0"/>
          <a:chOff x="0" y="0"/>
          <a:chExt cx="0" cy="0"/>
        </a:xfrm>
      </p:grpSpPr>
      <p:pic>
        <p:nvPicPr>
          <p:cNvPr id="2425" name="Google Shape;2425;p412"/>
          <p:cNvPicPr preferRelativeResize="0"/>
          <p:nvPr/>
        </p:nvPicPr>
        <p:blipFill rotWithShape="1">
          <a:blip r:embed="rId2">
            <a:alphaModFix/>
          </a:blip>
          <a:srcRect b="0" l="0" r="0" t="0"/>
          <a:stretch/>
        </p:blipFill>
        <p:spPr>
          <a:xfrm>
            <a:off x="8275320" y="4279392"/>
            <a:ext cx="685800" cy="685800"/>
          </a:xfrm>
          <a:prstGeom prst="rect">
            <a:avLst/>
          </a:prstGeom>
          <a:noFill/>
          <a:ln>
            <a:noFill/>
          </a:ln>
        </p:spPr>
      </p:pic>
      <p:sp>
        <p:nvSpPr>
          <p:cNvPr id="2426" name="Google Shape;2426;p412"/>
          <p:cNvSpPr/>
          <p:nvPr>
            <p:ph idx="2" type="pic"/>
          </p:nvPr>
        </p:nvSpPr>
        <p:spPr>
          <a:xfrm>
            <a:off x="7512950" y="4279400"/>
            <a:ext cx="685800" cy="685800"/>
          </a:xfrm>
          <a:prstGeom prst="rect">
            <a:avLst/>
          </a:prstGeom>
          <a:noFill/>
          <a:ln>
            <a:noFill/>
          </a:ln>
        </p:spPr>
      </p:sp>
      <p:sp>
        <p:nvSpPr>
          <p:cNvPr id="2427" name="Google Shape;2427;p412"/>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28" name="Google Shape;2428;p412"/>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Tree>
  </p:cSld>
  <p:clrMapOvr>
    <a:masterClrMapping/>
  </p:clrMapOvr>
</p:sldLayout>
</file>

<file path=ppt/slideLayouts/slideLayout40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p:cSld name="CUSTOM_13">
    <p:bg>
      <p:bgPr>
        <a:solidFill>
          <a:schemeClr val="accent3"/>
        </a:solidFill>
      </p:bgPr>
    </p:bg>
    <p:spTree>
      <p:nvGrpSpPr>
        <p:cNvPr id="2429" name="Shape 2429"/>
        <p:cNvGrpSpPr/>
        <p:nvPr/>
      </p:nvGrpSpPr>
      <p:grpSpPr>
        <a:xfrm>
          <a:off x="0" y="0"/>
          <a:ext cx="0" cy="0"/>
          <a:chOff x="0" y="0"/>
          <a:chExt cx="0" cy="0"/>
        </a:xfrm>
      </p:grpSpPr>
      <p:pic>
        <p:nvPicPr>
          <p:cNvPr id="2430" name="Google Shape;2430;p413"/>
          <p:cNvPicPr preferRelativeResize="0"/>
          <p:nvPr/>
        </p:nvPicPr>
        <p:blipFill rotWithShape="1">
          <a:blip r:embed="rId2">
            <a:alphaModFix amt="47000"/>
          </a:blip>
          <a:srcRect b="25539" l="0" r="6872" t="0"/>
          <a:stretch/>
        </p:blipFill>
        <p:spPr>
          <a:xfrm>
            <a:off x="6041575" y="3058450"/>
            <a:ext cx="3102427" cy="2085051"/>
          </a:xfrm>
          <a:prstGeom prst="rect">
            <a:avLst/>
          </a:prstGeom>
          <a:noFill/>
          <a:ln>
            <a:noFill/>
          </a:ln>
        </p:spPr>
      </p:pic>
      <p:sp>
        <p:nvSpPr>
          <p:cNvPr id="2431" name="Google Shape;2431;p413"/>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32" name="Google Shape;2432;p413"/>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Tree>
  </p:cSld>
  <p:clrMapOvr>
    <a:masterClrMapping/>
  </p:clrMapOvr>
</p:sldLayout>
</file>

<file path=ppt/slideLayouts/slideLayout40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background 1">
  <p:cSld name="CUSTOM_13_1">
    <p:bg>
      <p:bgPr>
        <a:solidFill>
          <a:schemeClr val="accent3"/>
        </a:solidFill>
      </p:bgPr>
    </p:bg>
    <p:spTree>
      <p:nvGrpSpPr>
        <p:cNvPr id="2433" name="Shape 2433"/>
        <p:cNvGrpSpPr/>
        <p:nvPr/>
      </p:nvGrpSpPr>
      <p:grpSpPr>
        <a:xfrm>
          <a:off x="0" y="0"/>
          <a:ext cx="0" cy="0"/>
          <a:chOff x="0" y="0"/>
          <a:chExt cx="0" cy="0"/>
        </a:xfrm>
      </p:grpSpPr>
      <p:sp>
        <p:nvSpPr>
          <p:cNvPr id="2434" name="Google Shape;2434;p414"/>
          <p:cNvSpPr txBox="1"/>
          <p:nvPr>
            <p:ph type="title"/>
          </p:nvPr>
        </p:nvSpPr>
        <p:spPr>
          <a:xfrm>
            <a:off x="720000" y="540000"/>
            <a:ext cx="77040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35" name="Google Shape;2435;p414"/>
          <p:cNvSpPr txBox="1"/>
          <p:nvPr>
            <p:ph idx="1" type="body"/>
          </p:nvPr>
        </p:nvSpPr>
        <p:spPr>
          <a:xfrm>
            <a:off x="720000" y="1313400"/>
            <a:ext cx="5847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Tree>
  </p:cSld>
  <p:clrMapOvr>
    <a:masterClrMapping/>
  </p:clrMapOvr>
</p:sldLayout>
</file>

<file path=ppt/slideLayouts/slideLayout40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436" name="Shape 2436"/>
        <p:cNvGrpSpPr/>
        <p:nvPr/>
      </p:nvGrpSpPr>
      <p:grpSpPr>
        <a:xfrm>
          <a:off x="0" y="0"/>
          <a:ext cx="0" cy="0"/>
          <a:chOff x="0" y="0"/>
          <a:chExt cx="0" cy="0"/>
        </a:xfrm>
      </p:grpSpPr>
      <p:sp>
        <p:nvSpPr>
          <p:cNvPr id="2437" name="Google Shape;2437;p415"/>
          <p:cNvSpPr txBox="1"/>
          <p:nvPr>
            <p:ph type="title"/>
          </p:nvPr>
        </p:nvSpPr>
        <p:spPr>
          <a:xfrm>
            <a:off x="997500" y="1130825"/>
            <a:ext cx="62613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38" name="Google Shape;2438;p415"/>
          <p:cNvSpPr txBox="1"/>
          <p:nvPr>
            <p:ph idx="1" type="body"/>
          </p:nvPr>
        </p:nvSpPr>
        <p:spPr>
          <a:xfrm>
            <a:off x="997500" y="1838275"/>
            <a:ext cx="6261300" cy="2633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Font typeface="Inter"/>
              <a:buChar char="●"/>
              <a:defRPr>
                <a:latin typeface="Inter"/>
                <a:ea typeface="Inter"/>
                <a:cs typeface="Inter"/>
                <a:sym typeface="Inter"/>
              </a:defRPr>
            </a:lvl1pPr>
            <a:lvl2pPr indent="-317500" lvl="1" marL="914400">
              <a:spcBef>
                <a:spcPts val="1600"/>
              </a:spcBef>
              <a:spcAft>
                <a:spcPts val="0"/>
              </a:spcAft>
              <a:buSzPts val="1400"/>
              <a:buFont typeface="Inter"/>
              <a:buChar char="○"/>
              <a:defRPr>
                <a:latin typeface="Inter"/>
                <a:ea typeface="Inter"/>
                <a:cs typeface="Inter"/>
                <a:sym typeface="Inter"/>
              </a:defRPr>
            </a:lvl2pPr>
            <a:lvl3pPr indent="-317500" lvl="2" marL="1371600">
              <a:spcBef>
                <a:spcPts val="1600"/>
              </a:spcBef>
              <a:spcAft>
                <a:spcPts val="0"/>
              </a:spcAft>
              <a:buSzPts val="1400"/>
              <a:buFont typeface="Inter"/>
              <a:buChar char="■"/>
              <a:defRPr>
                <a:latin typeface="Inter"/>
                <a:ea typeface="Inter"/>
                <a:cs typeface="Inter"/>
                <a:sym typeface="Inter"/>
              </a:defRPr>
            </a:lvl3pPr>
            <a:lvl4pPr indent="-317500" lvl="3" marL="1828800">
              <a:spcBef>
                <a:spcPts val="1600"/>
              </a:spcBef>
              <a:spcAft>
                <a:spcPts val="0"/>
              </a:spcAft>
              <a:buSzPts val="1400"/>
              <a:buFont typeface="Inter"/>
              <a:buChar char="●"/>
              <a:defRPr>
                <a:latin typeface="Inter"/>
                <a:ea typeface="Inter"/>
                <a:cs typeface="Inter"/>
                <a:sym typeface="Inter"/>
              </a:defRPr>
            </a:lvl4pPr>
            <a:lvl5pPr indent="-317500" lvl="4" marL="2286000">
              <a:spcBef>
                <a:spcPts val="1600"/>
              </a:spcBef>
              <a:spcAft>
                <a:spcPts val="0"/>
              </a:spcAft>
              <a:buSzPts val="1400"/>
              <a:buFont typeface="Inter"/>
              <a:buChar char="○"/>
              <a:defRPr>
                <a:latin typeface="Inter"/>
                <a:ea typeface="Inter"/>
                <a:cs typeface="Inter"/>
                <a:sym typeface="Inter"/>
              </a:defRPr>
            </a:lvl5pPr>
            <a:lvl6pPr indent="-317500" lvl="5" marL="2743200">
              <a:spcBef>
                <a:spcPts val="1600"/>
              </a:spcBef>
              <a:spcAft>
                <a:spcPts val="0"/>
              </a:spcAft>
              <a:buSzPts val="1400"/>
              <a:buFont typeface="Inter"/>
              <a:buChar char="■"/>
              <a:defRPr>
                <a:latin typeface="Inter"/>
                <a:ea typeface="Inter"/>
                <a:cs typeface="Inter"/>
                <a:sym typeface="Inter"/>
              </a:defRPr>
            </a:lvl6pPr>
            <a:lvl7pPr indent="-317500" lvl="6" marL="3200400">
              <a:spcBef>
                <a:spcPts val="1600"/>
              </a:spcBef>
              <a:spcAft>
                <a:spcPts val="0"/>
              </a:spcAft>
              <a:buSzPts val="1400"/>
              <a:buFont typeface="Inter"/>
              <a:buChar char="●"/>
              <a:defRPr>
                <a:latin typeface="Inter"/>
                <a:ea typeface="Inter"/>
                <a:cs typeface="Inter"/>
                <a:sym typeface="Inter"/>
              </a:defRPr>
            </a:lvl7pPr>
            <a:lvl8pPr indent="-317500" lvl="7" marL="3657600">
              <a:spcBef>
                <a:spcPts val="1600"/>
              </a:spcBef>
              <a:spcAft>
                <a:spcPts val="0"/>
              </a:spcAft>
              <a:buSzPts val="1400"/>
              <a:buFont typeface="Inter"/>
              <a:buChar char="○"/>
              <a:defRPr>
                <a:latin typeface="Inter"/>
                <a:ea typeface="Inter"/>
                <a:cs typeface="Inter"/>
                <a:sym typeface="Inter"/>
              </a:defRPr>
            </a:lvl8pPr>
            <a:lvl9pPr indent="-317500" lvl="8" marL="4114800">
              <a:spcBef>
                <a:spcPts val="1600"/>
              </a:spcBef>
              <a:spcAft>
                <a:spcPts val="1600"/>
              </a:spcAft>
              <a:buSzPts val="1400"/>
              <a:buFont typeface="Inter"/>
              <a:buChar char="■"/>
              <a:defRPr>
                <a:latin typeface="Inter"/>
                <a:ea typeface="Inter"/>
                <a:cs typeface="Inter"/>
                <a:sym typeface="Inter"/>
              </a:defRPr>
            </a:lvl9pPr>
          </a:lstStyle>
          <a:p/>
        </p:txBody>
      </p:sp>
      <p:sp>
        <p:nvSpPr>
          <p:cNvPr id="2439" name="Google Shape;2439;p415"/>
          <p:cNvSpPr txBox="1"/>
          <p:nvPr/>
        </p:nvSpPr>
        <p:spPr>
          <a:xfrm>
            <a:off x="1029900" y="734125"/>
            <a:ext cx="25362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solidFill>
                <a:srgbClr val="717171"/>
              </a:solidFill>
              <a:latin typeface="Inter"/>
              <a:ea typeface="Inter"/>
              <a:cs typeface="Inter"/>
              <a:sym typeface="Inter"/>
            </a:endParaRPr>
          </a:p>
        </p:txBody>
      </p:sp>
      <p:sp>
        <p:nvSpPr>
          <p:cNvPr id="2440" name="Google Shape;2440;p415"/>
          <p:cNvSpPr txBox="1"/>
          <p:nvPr>
            <p:ph idx="2" type="subTitle"/>
          </p:nvPr>
        </p:nvSpPr>
        <p:spPr>
          <a:xfrm>
            <a:off x="1034860" y="831380"/>
            <a:ext cx="5629500" cy="354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1pPr>
            <a:lvl2pPr lvl="1"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2pPr>
            <a:lvl3pPr lvl="2"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3pPr>
            <a:lvl4pPr lvl="3"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4pPr>
            <a:lvl5pPr lvl="4"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5pPr>
            <a:lvl6pPr lvl="5"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6pPr>
            <a:lvl7pPr lvl="6"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7pPr>
            <a:lvl8pPr lvl="7"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8pPr>
            <a:lvl9pPr lvl="8" algn="ctr">
              <a:lnSpc>
                <a:spcPct val="100000"/>
              </a:lnSpc>
              <a:spcBef>
                <a:spcPts val="0"/>
              </a:spcBef>
              <a:spcAft>
                <a:spcPts val="0"/>
              </a:spcAft>
              <a:buClr>
                <a:srgbClr val="979797"/>
              </a:buClr>
              <a:buSzPts val="1100"/>
              <a:buFont typeface="Inter"/>
              <a:buNone/>
              <a:defRPr sz="1100">
                <a:solidFill>
                  <a:srgbClr val="979797"/>
                </a:solidFill>
                <a:latin typeface="Inter"/>
                <a:ea typeface="Inter"/>
                <a:cs typeface="Inter"/>
                <a:sym typeface="Inter"/>
              </a:defRPr>
            </a:lvl9pPr>
          </a:lstStyle>
          <a:p/>
        </p:txBody>
      </p:sp>
    </p:spTree>
  </p:cSld>
  <p:clrMapOvr>
    <a:masterClrMapping/>
  </p:clrMapOvr>
</p:sldLayout>
</file>

<file path=ppt/slideLayouts/slideLayout4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41" name="Shape 2441"/>
        <p:cNvGrpSpPr/>
        <p:nvPr/>
      </p:nvGrpSpPr>
      <p:grpSpPr>
        <a:xfrm>
          <a:off x="0" y="0"/>
          <a:ext cx="0" cy="0"/>
          <a:chOff x="0" y="0"/>
          <a:chExt cx="0" cy="0"/>
        </a:xfrm>
      </p:grpSpPr>
      <p:sp>
        <p:nvSpPr>
          <p:cNvPr id="2442" name="Google Shape;2442;p416"/>
          <p:cNvSpPr txBox="1"/>
          <p:nvPr>
            <p:ph type="title"/>
          </p:nvPr>
        </p:nvSpPr>
        <p:spPr>
          <a:xfrm>
            <a:off x="1073700" y="673625"/>
            <a:ext cx="69003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43" name="Google Shape;2443;p416"/>
          <p:cNvSpPr txBox="1"/>
          <p:nvPr>
            <p:ph idx="1" type="body"/>
          </p:nvPr>
        </p:nvSpPr>
        <p:spPr>
          <a:xfrm>
            <a:off x="997500" y="14572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Font typeface="Inter"/>
              <a:buChar char="●"/>
              <a:defRPr sz="1400">
                <a:latin typeface="Inter"/>
                <a:ea typeface="Inter"/>
                <a:cs typeface="Inter"/>
                <a:sym typeface="Inter"/>
              </a:defRPr>
            </a:lvl1pPr>
            <a:lvl2pPr indent="-304800" lvl="1" marL="914400">
              <a:spcBef>
                <a:spcPts val="1600"/>
              </a:spcBef>
              <a:spcAft>
                <a:spcPts val="0"/>
              </a:spcAft>
              <a:buSzPts val="1200"/>
              <a:buFont typeface="Inter"/>
              <a:buChar char="○"/>
              <a:defRPr sz="1200">
                <a:latin typeface="Inter"/>
                <a:ea typeface="Inter"/>
                <a:cs typeface="Inter"/>
                <a:sym typeface="Inter"/>
              </a:defRPr>
            </a:lvl2pPr>
            <a:lvl3pPr indent="-304800" lvl="2" marL="1371600">
              <a:spcBef>
                <a:spcPts val="1600"/>
              </a:spcBef>
              <a:spcAft>
                <a:spcPts val="0"/>
              </a:spcAft>
              <a:buSzPts val="1200"/>
              <a:buFont typeface="Inter"/>
              <a:buChar char="■"/>
              <a:defRPr sz="1200">
                <a:latin typeface="Inter"/>
                <a:ea typeface="Inter"/>
                <a:cs typeface="Inter"/>
                <a:sym typeface="Inter"/>
              </a:defRPr>
            </a:lvl3pPr>
            <a:lvl4pPr indent="-304800" lvl="3" marL="1828800">
              <a:spcBef>
                <a:spcPts val="1600"/>
              </a:spcBef>
              <a:spcAft>
                <a:spcPts val="0"/>
              </a:spcAft>
              <a:buSzPts val="1200"/>
              <a:buFont typeface="Inter"/>
              <a:buChar char="●"/>
              <a:defRPr sz="1200">
                <a:latin typeface="Inter"/>
                <a:ea typeface="Inter"/>
                <a:cs typeface="Inter"/>
                <a:sym typeface="Inter"/>
              </a:defRPr>
            </a:lvl4pPr>
            <a:lvl5pPr indent="-304800" lvl="4" marL="2286000">
              <a:spcBef>
                <a:spcPts val="1600"/>
              </a:spcBef>
              <a:spcAft>
                <a:spcPts val="0"/>
              </a:spcAft>
              <a:buSzPts val="1200"/>
              <a:buFont typeface="Inter"/>
              <a:buChar char="○"/>
              <a:defRPr sz="1200">
                <a:latin typeface="Inter"/>
                <a:ea typeface="Inter"/>
                <a:cs typeface="Inter"/>
                <a:sym typeface="Inter"/>
              </a:defRPr>
            </a:lvl5pPr>
            <a:lvl6pPr indent="-304800" lvl="5" marL="2743200">
              <a:spcBef>
                <a:spcPts val="1600"/>
              </a:spcBef>
              <a:spcAft>
                <a:spcPts val="0"/>
              </a:spcAft>
              <a:buSzPts val="1200"/>
              <a:buFont typeface="Inter"/>
              <a:buChar char="■"/>
              <a:defRPr sz="1200">
                <a:latin typeface="Inter"/>
                <a:ea typeface="Inter"/>
                <a:cs typeface="Inter"/>
                <a:sym typeface="Inter"/>
              </a:defRPr>
            </a:lvl6pPr>
            <a:lvl7pPr indent="-304800" lvl="6" marL="3200400">
              <a:spcBef>
                <a:spcPts val="1600"/>
              </a:spcBef>
              <a:spcAft>
                <a:spcPts val="0"/>
              </a:spcAft>
              <a:buSzPts val="1200"/>
              <a:buFont typeface="Inter"/>
              <a:buChar char="●"/>
              <a:defRPr sz="1200">
                <a:latin typeface="Inter"/>
                <a:ea typeface="Inter"/>
                <a:cs typeface="Inter"/>
                <a:sym typeface="Inter"/>
              </a:defRPr>
            </a:lvl7pPr>
            <a:lvl8pPr indent="-304800" lvl="7" marL="3657600">
              <a:spcBef>
                <a:spcPts val="1600"/>
              </a:spcBef>
              <a:spcAft>
                <a:spcPts val="0"/>
              </a:spcAft>
              <a:buSzPts val="1200"/>
              <a:buFont typeface="Inter"/>
              <a:buChar char="○"/>
              <a:defRPr sz="1200">
                <a:latin typeface="Inter"/>
                <a:ea typeface="Inter"/>
                <a:cs typeface="Inter"/>
                <a:sym typeface="Inter"/>
              </a:defRPr>
            </a:lvl8pPr>
            <a:lvl9pPr indent="-304800" lvl="8" marL="4114800">
              <a:spcBef>
                <a:spcPts val="1600"/>
              </a:spcBef>
              <a:spcAft>
                <a:spcPts val="1600"/>
              </a:spcAft>
              <a:buSzPts val="1200"/>
              <a:buFont typeface="Inter"/>
              <a:buChar char="■"/>
              <a:defRPr sz="1200">
                <a:latin typeface="Inter"/>
                <a:ea typeface="Inter"/>
                <a:cs typeface="Inter"/>
                <a:sym typeface="Inter"/>
              </a:defRPr>
            </a:lvl9pPr>
          </a:lstStyle>
          <a:p/>
        </p:txBody>
      </p:sp>
      <p:sp>
        <p:nvSpPr>
          <p:cNvPr id="2444" name="Google Shape;2444;p416"/>
          <p:cNvSpPr txBox="1"/>
          <p:nvPr>
            <p:ph idx="2" type="body"/>
          </p:nvPr>
        </p:nvSpPr>
        <p:spPr>
          <a:xfrm>
            <a:off x="5061000" y="14572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Font typeface="Inter"/>
              <a:buChar char="●"/>
              <a:defRPr sz="1400">
                <a:latin typeface="Inter"/>
                <a:ea typeface="Inter"/>
                <a:cs typeface="Inter"/>
                <a:sym typeface="Inter"/>
              </a:defRPr>
            </a:lvl1pPr>
            <a:lvl2pPr indent="-304800" lvl="1" marL="914400">
              <a:spcBef>
                <a:spcPts val="1600"/>
              </a:spcBef>
              <a:spcAft>
                <a:spcPts val="0"/>
              </a:spcAft>
              <a:buSzPts val="1200"/>
              <a:buFont typeface="Inter"/>
              <a:buChar char="○"/>
              <a:defRPr sz="1200">
                <a:latin typeface="Inter"/>
                <a:ea typeface="Inter"/>
                <a:cs typeface="Inter"/>
                <a:sym typeface="Inter"/>
              </a:defRPr>
            </a:lvl2pPr>
            <a:lvl3pPr indent="-304800" lvl="2" marL="1371600">
              <a:spcBef>
                <a:spcPts val="1600"/>
              </a:spcBef>
              <a:spcAft>
                <a:spcPts val="0"/>
              </a:spcAft>
              <a:buSzPts val="1200"/>
              <a:buFont typeface="Inter"/>
              <a:buChar char="■"/>
              <a:defRPr sz="1200">
                <a:latin typeface="Inter"/>
                <a:ea typeface="Inter"/>
                <a:cs typeface="Inter"/>
                <a:sym typeface="Inter"/>
              </a:defRPr>
            </a:lvl3pPr>
            <a:lvl4pPr indent="-304800" lvl="3" marL="1828800">
              <a:spcBef>
                <a:spcPts val="1600"/>
              </a:spcBef>
              <a:spcAft>
                <a:spcPts val="0"/>
              </a:spcAft>
              <a:buSzPts val="1200"/>
              <a:buFont typeface="Inter"/>
              <a:buChar char="●"/>
              <a:defRPr sz="1200">
                <a:latin typeface="Inter"/>
                <a:ea typeface="Inter"/>
                <a:cs typeface="Inter"/>
                <a:sym typeface="Inter"/>
              </a:defRPr>
            </a:lvl4pPr>
            <a:lvl5pPr indent="-304800" lvl="4" marL="2286000">
              <a:spcBef>
                <a:spcPts val="1600"/>
              </a:spcBef>
              <a:spcAft>
                <a:spcPts val="0"/>
              </a:spcAft>
              <a:buSzPts val="1200"/>
              <a:buFont typeface="Inter"/>
              <a:buChar char="○"/>
              <a:defRPr sz="1200">
                <a:latin typeface="Inter"/>
                <a:ea typeface="Inter"/>
                <a:cs typeface="Inter"/>
                <a:sym typeface="Inter"/>
              </a:defRPr>
            </a:lvl5pPr>
            <a:lvl6pPr indent="-304800" lvl="5" marL="2743200">
              <a:spcBef>
                <a:spcPts val="1600"/>
              </a:spcBef>
              <a:spcAft>
                <a:spcPts val="0"/>
              </a:spcAft>
              <a:buSzPts val="1200"/>
              <a:buFont typeface="Inter"/>
              <a:buChar char="■"/>
              <a:defRPr sz="1200">
                <a:latin typeface="Inter"/>
                <a:ea typeface="Inter"/>
                <a:cs typeface="Inter"/>
                <a:sym typeface="Inter"/>
              </a:defRPr>
            </a:lvl6pPr>
            <a:lvl7pPr indent="-304800" lvl="6" marL="3200400">
              <a:spcBef>
                <a:spcPts val="1600"/>
              </a:spcBef>
              <a:spcAft>
                <a:spcPts val="0"/>
              </a:spcAft>
              <a:buSzPts val="1200"/>
              <a:buFont typeface="Inter"/>
              <a:buChar char="●"/>
              <a:defRPr sz="1200">
                <a:latin typeface="Inter"/>
                <a:ea typeface="Inter"/>
                <a:cs typeface="Inter"/>
                <a:sym typeface="Inter"/>
              </a:defRPr>
            </a:lvl7pPr>
            <a:lvl8pPr indent="-304800" lvl="7" marL="3657600">
              <a:spcBef>
                <a:spcPts val="1600"/>
              </a:spcBef>
              <a:spcAft>
                <a:spcPts val="0"/>
              </a:spcAft>
              <a:buSzPts val="1200"/>
              <a:buFont typeface="Inter"/>
              <a:buChar char="○"/>
              <a:defRPr sz="1200">
                <a:latin typeface="Inter"/>
                <a:ea typeface="Inter"/>
                <a:cs typeface="Inter"/>
                <a:sym typeface="Inter"/>
              </a:defRPr>
            </a:lvl8pPr>
            <a:lvl9pPr indent="-304800" lvl="8" marL="4114800">
              <a:spcBef>
                <a:spcPts val="1600"/>
              </a:spcBef>
              <a:spcAft>
                <a:spcPts val="1600"/>
              </a:spcAft>
              <a:buSzPts val="1200"/>
              <a:buFont typeface="Inter"/>
              <a:buChar char="■"/>
              <a:defRPr sz="1200">
                <a:latin typeface="Inter"/>
                <a:ea typeface="Inter"/>
                <a:cs typeface="Inter"/>
                <a:sym typeface="Inter"/>
              </a:defRPr>
            </a:lvl9pPr>
          </a:lstStyle>
          <a:p/>
        </p:txBody>
      </p:sp>
    </p:spTree>
  </p:cSld>
  <p:clrMapOvr>
    <a:masterClrMapping/>
  </p:clrMapOvr>
</p:sldLayout>
</file>

<file path=ppt/slideLayouts/slideLayout4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type="titleOnly">
  <p:cSld name="TITLE_ONLY">
    <p:spTree>
      <p:nvGrpSpPr>
        <p:cNvPr id="2445" name="Shape 2445"/>
        <p:cNvGrpSpPr/>
        <p:nvPr/>
      </p:nvGrpSpPr>
      <p:grpSpPr>
        <a:xfrm>
          <a:off x="0" y="0"/>
          <a:ext cx="0" cy="0"/>
          <a:chOff x="0" y="0"/>
          <a:chExt cx="0" cy="0"/>
        </a:xfrm>
      </p:grpSpPr>
      <p:sp>
        <p:nvSpPr>
          <p:cNvPr id="2446" name="Google Shape;2446;p417"/>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7" name="Google Shape;2447;p417"/>
          <p:cNvSpPr txBox="1"/>
          <p:nvPr>
            <p:ph type="title"/>
          </p:nvPr>
        </p:nvSpPr>
        <p:spPr>
          <a:xfrm>
            <a:off x="845100" y="978425"/>
            <a:ext cx="66243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48" name="Google Shape;2448;p417"/>
          <p:cNvSpPr txBox="1"/>
          <p:nvPr>
            <p:ph idx="1" type="body"/>
          </p:nvPr>
        </p:nvSpPr>
        <p:spPr>
          <a:xfrm>
            <a:off x="777269" y="1618200"/>
            <a:ext cx="5847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pic>
        <p:nvPicPr>
          <p:cNvPr id="2449" name="Google Shape;2449;p417"/>
          <p:cNvPicPr preferRelativeResize="0"/>
          <p:nvPr/>
        </p:nvPicPr>
        <p:blipFill>
          <a:blip r:embed="rId2">
            <a:alphaModFix amt="42000"/>
          </a:blip>
          <a:stretch>
            <a:fillRect/>
          </a:stretch>
        </p:blipFill>
        <p:spPr>
          <a:xfrm>
            <a:off x="7053393" y="-133650"/>
            <a:ext cx="1379632" cy="1551125"/>
          </a:xfrm>
          <a:prstGeom prst="rect">
            <a:avLst/>
          </a:prstGeom>
          <a:noFill/>
          <a:ln>
            <a:noFill/>
          </a:ln>
        </p:spPr>
      </p:pic>
    </p:spTree>
  </p:cSld>
  <p:clrMapOvr>
    <a:masterClrMapping/>
  </p:clrMapOvr>
</p:sldLayout>
</file>

<file path=ppt/slideLayouts/slideLayout4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450" name="Shape 2450"/>
        <p:cNvGrpSpPr/>
        <p:nvPr/>
      </p:nvGrpSpPr>
      <p:grpSpPr>
        <a:xfrm>
          <a:off x="0" y="0"/>
          <a:ext cx="0" cy="0"/>
          <a:chOff x="0" y="0"/>
          <a:chExt cx="0" cy="0"/>
        </a:xfrm>
      </p:grpSpPr>
      <p:pic>
        <p:nvPicPr>
          <p:cNvPr id="2451" name="Google Shape;2451;p418"/>
          <p:cNvPicPr preferRelativeResize="0"/>
          <p:nvPr/>
        </p:nvPicPr>
        <p:blipFill>
          <a:blip r:embed="rId2">
            <a:alphaModFix amt="43000"/>
          </a:blip>
          <a:stretch>
            <a:fillRect/>
          </a:stretch>
        </p:blipFill>
        <p:spPr>
          <a:xfrm>
            <a:off x="76346" y="3340705"/>
            <a:ext cx="1754299" cy="1754299"/>
          </a:xfrm>
          <a:prstGeom prst="rect">
            <a:avLst/>
          </a:prstGeom>
          <a:noFill/>
          <a:ln>
            <a:noFill/>
          </a:ln>
        </p:spPr>
      </p:pic>
      <p:sp>
        <p:nvSpPr>
          <p:cNvPr id="2452" name="Google Shape;2452;p418"/>
          <p:cNvSpPr/>
          <p:nvPr/>
        </p:nvSpPr>
        <p:spPr>
          <a:xfrm>
            <a:off x="489150" y="436500"/>
            <a:ext cx="8165700" cy="4270500"/>
          </a:xfrm>
          <a:prstGeom prst="rect">
            <a:avLst/>
          </a:prstGeom>
          <a:solidFill>
            <a:srgbClr val="F5FD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3" name="Google Shape;2453;p418"/>
          <p:cNvSpPr txBox="1"/>
          <p:nvPr>
            <p:ph type="title"/>
          </p:nvPr>
        </p:nvSpPr>
        <p:spPr>
          <a:xfrm>
            <a:off x="845100" y="784200"/>
            <a:ext cx="77121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2454" name="Google Shape;2454;p418"/>
          <p:cNvSpPr txBox="1"/>
          <p:nvPr>
            <p:ph idx="1" type="body"/>
          </p:nvPr>
        </p:nvSpPr>
        <p:spPr>
          <a:xfrm>
            <a:off x="845100" y="1618200"/>
            <a:ext cx="487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Tree>
  </p:cSld>
  <p:clrMapOvr>
    <a:masterClrMapping/>
  </p:clrMapOvr>
</p:sldLayout>
</file>

<file path=ppt/slideLayouts/slideLayout4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455" name="Shape 2455"/>
        <p:cNvGrpSpPr/>
        <p:nvPr/>
      </p:nvGrpSpPr>
      <p:grpSpPr>
        <a:xfrm>
          <a:off x="0" y="0"/>
          <a:ext cx="0" cy="0"/>
          <a:chOff x="0" y="0"/>
          <a:chExt cx="0" cy="0"/>
        </a:xfrm>
      </p:grpSpPr>
      <p:pic>
        <p:nvPicPr>
          <p:cNvPr id="2456" name="Google Shape;2456;p419"/>
          <p:cNvPicPr preferRelativeResize="0"/>
          <p:nvPr/>
        </p:nvPicPr>
        <p:blipFill rotWithShape="1">
          <a:blip r:embed="rId2">
            <a:alphaModFix/>
          </a:blip>
          <a:srcRect b="11253" l="0" r="36163" t="0"/>
          <a:stretch/>
        </p:blipFill>
        <p:spPr>
          <a:xfrm flipH="1">
            <a:off x="-1" y="2643925"/>
            <a:ext cx="2074001" cy="2499575"/>
          </a:xfrm>
          <a:prstGeom prst="rect">
            <a:avLst/>
          </a:prstGeom>
          <a:noFill/>
          <a:ln>
            <a:noFill/>
          </a:ln>
        </p:spPr>
      </p:pic>
      <p:sp>
        <p:nvSpPr>
          <p:cNvPr id="2457" name="Google Shape;2457;p419"/>
          <p:cNvSpPr txBox="1"/>
          <p:nvPr>
            <p:ph type="title"/>
          </p:nvPr>
        </p:nvSpPr>
        <p:spPr>
          <a:xfrm>
            <a:off x="1023650" y="450150"/>
            <a:ext cx="5697900" cy="4083600"/>
          </a:xfrm>
          <a:prstGeom prst="rect">
            <a:avLst/>
          </a:prstGeom>
        </p:spPr>
        <p:txBody>
          <a:bodyPr anchorCtr="0" anchor="ctr" bIns="91425" lIns="91425" spcFirstLastPara="1" rIns="91425" wrap="square" tIns="91425">
            <a:noAutofit/>
          </a:bodyPr>
          <a:lstStyle>
            <a:lvl1pPr lvl="0">
              <a:spcBef>
                <a:spcPts val="0"/>
              </a:spcBef>
              <a:spcAft>
                <a:spcPts val="0"/>
              </a:spcAft>
              <a:buClr>
                <a:srgbClr val="1EBCA0"/>
              </a:buClr>
              <a:buSzPts val="4800"/>
              <a:buFont typeface="Poppins"/>
              <a:buNone/>
              <a:defRPr b="1" sz="4800">
                <a:solidFill>
                  <a:srgbClr val="1EBCA0"/>
                </a:solidFill>
                <a:latin typeface="Poppins"/>
                <a:ea typeface="Poppins"/>
                <a:cs typeface="Poppins"/>
                <a:sym typeface="Poppins"/>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Tree>
  </p:cSld>
  <p:clrMapOvr>
    <a:masterClrMapping/>
  </p:clrMapOvr>
</p:sldLayout>
</file>

<file path=ppt/slideLayouts/slideLayout4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458" name="Shape 2458"/>
        <p:cNvGrpSpPr/>
        <p:nvPr/>
      </p:nvGrpSpPr>
      <p:grpSpPr>
        <a:xfrm>
          <a:off x="0" y="0"/>
          <a:ext cx="0" cy="0"/>
          <a:chOff x="0" y="0"/>
          <a:chExt cx="0" cy="0"/>
        </a:xfrm>
      </p:grpSpPr>
      <p:sp>
        <p:nvSpPr>
          <p:cNvPr id="2459" name="Google Shape;2459;p420"/>
          <p:cNvSpPr/>
          <p:nvPr/>
        </p:nvSpPr>
        <p:spPr>
          <a:xfrm>
            <a:off x="4572000" y="-125"/>
            <a:ext cx="4572000" cy="5143500"/>
          </a:xfrm>
          <a:prstGeom prst="rect">
            <a:avLst/>
          </a:prstGeom>
          <a:solidFill>
            <a:srgbClr val="E5F2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0" name="Google Shape;2460;p420"/>
          <p:cNvSpPr txBox="1"/>
          <p:nvPr>
            <p:ph type="title"/>
          </p:nvPr>
        </p:nvSpPr>
        <p:spPr>
          <a:xfrm>
            <a:off x="1027500" y="1309375"/>
            <a:ext cx="33867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2461" name="Google Shape;2461;p420"/>
          <p:cNvSpPr txBox="1"/>
          <p:nvPr>
            <p:ph idx="1" type="subTitle"/>
          </p:nvPr>
        </p:nvSpPr>
        <p:spPr>
          <a:xfrm>
            <a:off x="1027500" y="2879275"/>
            <a:ext cx="33867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Font typeface="Inter"/>
              <a:buNone/>
              <a:defRPr sz="2100">
                <a:latin typeface="Inter"/>
                <a:ea typeface="Inter"/>
                <a:cs typeface="Inter"/>
                <a:sym typeface="Inter"/>
              </a:defRPr>
            </a:lvl1pPr>
            <a:lvl2pPr lvl="1" algn="ctr">
              <a:lnSpc>
                <a:spcPct val="100000"/>
              </a:lnSpc>
              <a:spcBef>
                <a:spcPts val="0"/>
              </a:spcBef>
              <a:spcAft>
                <a:spcPts val="0"/>
              </a:spcAft>
              <a:buSzPts val="2100"/>
              <a:buFont typeface="Inter"/>
              <a:buNone/>
              <a:defRPr sz="2100">
                <a:latin typeface="Inter"/>
                <a:ea typeface="Inter"/>
                <a:cs typeface="Inter"/>
                <a:sym typeface="Inter"/>
              </a:defRPr>
            </a:lvl2pPr>
            <a:lvl3pPr lvl="2" algn="ctr">
              <a:lnSpc>
                <a:spcPct val="100000"/>
              </a:lnSpc>
              <a:spcBef>
                <a:spcPts val="0"/>
              </a:spcBef>
              <a:spcAft>
                <a:spcPts val="0"/>
              </a:spcAft>
              <a:buSzPts val="2100"/>
              <a:buFont typeface="Inter"/>
              <a:buNone/>
              <a:defRPr sz="2100">
                <a:latin typeface="Inter"/>
                <a:ea typeface="Inter"/>
                <a:cs typeface="Inter"/>
                <a:sym typeface="Inter"/>
              </a:defRPr>
            </a:lvl3pPr>
            <a:lvl4pPr lvl="3" algn="ctr">
              <a:lnSpc>
                <a:spcPct val="100000"/>
              </a:lnSpc>
              <a:spcBef>
                <a:spcPts val="0"/>
              </a:spcBef>
              <a:spcAft>
                <a:spcPts val="0"/>
              </a:spcAft>
              <a:buSzPts val="2100"/>
              <a:buFont typeface="Inter"/>
              <a:buNone/>
              <a:defRPr sz="2100">
                <a:latin typeface="Inter"/>
                <a:ea typeface="Inter"/>
                <a:cs typeface="Inter"/>
                <a:sym typeface="Inter"/>
              </a:defRPr>
            </a:lvl4pPr>
            <a:lvl5pPr lvl="4" algn="ctr">
              <a:lnSpc>
                <a:spcPct val="100000"/>
              </a:lnSpc>
              <a:spcBef>
                <a:spcPts val="0"/>
              </a:spcBef>
              <a:spcAft>
                <a:spcPts val="0"/>
              </a:spcAft>
              <a:buSzPts val="2100"/>
              <a:buFont typeface="Inter"/>
              <a:buNone/>
              <a:defRPr sz="2100">
                <a:latin typeface="Inter"/>
                <a:ea typeface="Inter"/>
                <a:cs typeface="Inter"/>
                <a:sym typeface="Inter"/>
              </a:defRPr>
            </a:lvl5pPr>
            <a:lvl6pPr lvl="5" algn="ctr">
              <a:lnSpc>
                <a:spcPct val="100000"/>
              </a:lnSpc>
              <a:spcBef>
                <a:spcPts val="0"/>
              </a:spcBef>
              <a:spcAft>
                <a:spcPts val="0"/>
              </a:spcAft>
              <a:buSzPts val="2100"/>
              <a:buFont typeface="Inter"/>
              <a:buNone/>
              <a:defRPr sz="2100">
                <a:latin typeface="Inter"/>
                <a:ea typeface="Inter"/>
                <a:cs typeface="Inter"/>
                <a:sym typeface="Inter"/>
              </a:defRPr>
            </a:lvl6pPr>
            <a:lvl7pPr lvl="6" algn="ctr">
              <a:lnSpc>
                <a:spcPct val="100000"/>
              </a:lnSpc>
              <a:spcBef>
                <a:spcPts val="0"/>
              </a:spcBef>
              <a:spcAft>
                <a:spcPts val="0"/>
              </a:spcAft>
              <a:buSzPts val="2100"/>
              <a:buFont typeface="Inter"/>
              <a:buNone/>
              <a:defRPr sz="2100">
                <a:latin typeface="Inter"/>
                <a:ea typeface="Inter"/>
                <a:cs typeface="Inter"/>
                <a:sym typeface="Inter"/>
              </a:defRPr>
            </a:lvl7pPr>
            <a:lvl8pPr lvl="7" algn="ctr">
              <a:lnSpc>
                <a:spcPct val="100000"/>
              </a:lnSpc>
              <a:spcBef>
                <a:spcPts val="0"/>
              </a:spcBef>
              <a:spcAft>
                <a:spcPts val="0"/>
              </a:spcAft>
              <a:buSzPts val="2100"/>
              <a:buFont typeface="Inter"/>
              <a:buNone/>
              <a:defRPr sz="2100">
                <a:latin typeface="Inter"/>
                <a:ea typeface="Inter"/>
                <a:cs typeface="Inter"/>
                <a:sym typeface="Inter"/>
              </a:defRPr>
            </a:lvl8pPr>
            <a:lvl9pPr lvl="8" algn="ctr">
              <a:lnSpc>
                <a:spcPct val="100000"/>
              </a:lnSpc>
              <a:spcBef>
                <a:spcPts val="0"/>
              </a:spcBef>
              <a:spcAft>
                <a:spcPts val="0"/>
              </a:spcAft>
              <a:buSzPts val="2100"/>
              <a:buFont typeface="Inter"/>
              <a:buNone/>
              <a:defRPr sz="2100">
                <a:latin typeface="Inter"/>
                <a:ea typeface="Inter"/>
                <a:cs typeface="Inter"/>
                <a:sym typeface="Inter"/>
              </a:defRPr>
            </a:lvl9pPr>
          </a:lstStyle>
          <a:p/>
        </p:txBody>
      </p:sp>
      <p:sp>
        <p:nvSpPr>
          <p:cNvPr id="2462" name="Google Shape;2462;p420"/>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Tree>
  </p:cSld>
  <p:clrMapOvr>
    <a:masterClrMapping/>
  </p:clrMapOvr>
</p:sldLayout>
</file>

<file path=ppt/slideLayouts/slideLayout4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463" name="Shape 2463"/>
        <p:cNvGrpSpPr/>
        <p:nvPr/>
      </p:nvGrpSpPr>
      <p:grpSpPr>
        <a:xfrm>
          <a:off x="0" y="0"/>
          <a:ext cx="0" cy="0"/>
          <a:chOff x="0" y="0"/>
          <a:chExt cx="0" cy="0"/>
        </a:xfrm>
      </p:grpSpPr>
      <p:sp>
        <p:nvSpPr>
          <p:cNvPr id="2464" name="Google Shape;2464;p421"/>
          <p:cNvSpPr txBox="1"/>
          <p:nvPr>
            <p:ph idx="1" type="body"/>
          </p:nvPr>
        </p:nvSpPr>
        <p:spPr>
          <a:xfrm>
            <a:off x="425920" y="3011375"/>
            <a:ext cx="4107600" cy="14232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pic>
        <p:nvPicPr>
          <p:cNvPr id="2465" name="Google Shape;2465;p421"/>
          <p:cNvPicPr preferRelativeResize="0"/>
          <p:nvPr/>
        </p:nvPicPr>
        <p:blipFill>
          <a:blip r:embed="rId2">
            <a:alphaModFix/>
          </a:blip>
          <a:stretch>
            <a:fillRect/>
          </a:stretch>
        </p:blipFill>
        <p:spPr>
          <a:xfrm>
            <a:off x="3176020" y="792224"/>
            <a:ext cx="2379700" cy="2023525"/>
          </a:xfrm>
          <a:prstGeom prst="rect">
            <a:avLst/>
          </a:prstGeom>
          <a:noFill/>
          <a:ln>
            <a:noFill/>
          </a:ln>
        </p:spPr>
      </p:pic>
      <p:sp>
        <p:nvSpPr>
          <p:cNvPr id="2466" name="Google Shape;2466;p421"/>
          <p:cNvSpPr/>
          <p:nvPr>
            <p:ph idx="2" type="pic"/>
          </p:nvPr>
        </p:nvSpPr>
        <p:spPr>
          <a:xfrm>
            <a:off x="4586645" y="792224"/>
            <a:ext cx="3111600" cy="3111600"/>
          </a:xfrm>
          <a:prstGeom prst="ellipse">
            <a:avLst/>
          </a:prstGeom>
          <a:noFill/>
          <a:ln>
            <a:noFill/>
          </a:ln>
        </p:spPr>
      </p:sp>
      <p:pic>
        <p:nvPicPr>
          <p:cNvPr id="2467" name="Google Shape;2467;p421"/>
          <p:cNvPicPr preferRelativeResize="0"/>
          <p:nvPr/>
        </p:nvPicPr>
        <p:blipFill>
          <a:blip r:embed="rId3">
            <a:alphaModFix/>
          </a:blip>
          <a:stretch>
            <a:fillRect/>
          </a:stretch>
        </p:blipFill>
        <p:spPr>
          <a:xfrm>
            <a:off x="6662395" y="2939074"/>
            <a:ext cx="2071725" cy="888550"/>
          </a:xfrm>
          <a:prstGeom prst="rect">
            <a:avLst/>
          </a:prstGeom>
          <a:noFill/>
          <a:ln>
            <a:noFill/>
          </a:ln>
        </p:spPr>
      </p:pic>
    </p:spTree>
  </p:cSld>
  <p:clrMapOvr>
    <a:masterClrMapping/>
  </p:clrMapOvr>
</p:sldLayout>
</file>

<file path=ppt/slideLayouts/slideLayout4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468" name="Shape 2468"/>
        <p:cNvGrpSpPr/>
        <p:nvPr/>
      </p:nvGrpSpPr>
      <p:grpSpPr>
        <a:xfrm>
          <a:off x="0" y="0"/>
          <a:ext cx="0" cy="0"/>
          <a:chOff x="0" y="0"/>
          <a:chExt cx="0" cy="0"/>
        </a:xfrm>
      </p:grpSpPr>
    </p:spTree>
  </p:cSld>
  <p:clrMapOvr>
    <a:masterClrMapping/>
  </p:clrMapOvr>
</p:sldLayout>
</file>

<file path=ppt/slideLayouts/slideLayout4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nectivity creates opportunity">
  <p:cSld name="BLANK_1">
    <p:spTree>
      <p:nvGrpSpPr>
        <p:cNvPr id="2469" name="Shape 2469"/>
        <p:cNvGrpSpPr/>
        <p:nvPr/>
      </p:nvGrpSpPr>
      <p:grpSpPr>
        <a:xfrm>
          <a:off x="0" y="0"/>
          <a:ext cx="0" cy="0"/>
          <a:chOff x="0" y="0"/>
          <a:chExt cx="0" cy="0"/>
        </a:xfrm>
      </p:grpSpPr>
      <p:sp>
        <p:nvSpPr>
          <p:cNvPr id="2470" name="Google Shape;2470;p423"/>
          <p:cNvSpPr txBox="1"/>
          <p:nvPr/>
        </p:nvSpPr>
        <p:spPr>
          <a:xfrm>
            <a:off x="311700" y="1313000"/>
            <a:ext cx="8520600" cy="112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4000">
                <a:solidFill>
                  <a:srgbClr val="414247"/>
                </a:solidFill>
                <a:latin typeface="Poppins"/>
                <a:ea typeface="Poppins"/>
                <a:cs typeface="Poppins"/>
                <a:sym typeface="Poppins"/>
              </a:rPr>
              <a:t>Connectivity </a:t>
            </a:r>
            <a:endParaRPr b="1" sz="4000">
              <a:solidFill>
                <a:srgbClr val="414247"/>
              </a:solidFill>
              <a:latin typeface="Poppins"/>
              <a:ea typeface="Poppins"/>
              <a:cs typeface="Poppins"/>
              <a:sym typeface="Poppins"/>
            </a:endParaRPr>
          </a:p>
          <a:p>
            <a:pPr indent="0" lvl="0" marL="0" rtl="0" algn="l">
              <a:spcBef>
                <a:spcPts val="0"/>
              </a:spcBef>
              <a:spcAft>
                <a:spcPts val="0"/>
              </a:spcAft>
              <a:buNone/>
            </a:pPr>
            <a:r>
              <a:rPr b="1" lang="en" sz="4000">
                <a:solidFill>
                  <a:srgbClr val="414247"/>
                </a:solidFill>
                <a:latin typeface="Poppins"/>
                <a:ea typeface="Poppins"/>
                <a:cs typeface="Poppins"/>
                <a:sym typeface="Poppins"/>
              </a:rPr>
              <a:t>creates opportunity. </a:t>
            </a:r>
            <a:endParaRPr b="1" sz="4000">
              <a:solidFill>
                <a:srgbClr val="414247"/>
              </a:solidFill>
              <a:latin typeface="Poppins"/>
              <a:ea typeface="Poppins"/>
              <a:cs typeface="Poppins"/>
              <a:sym typeface="Poppins"/>
            </a:endParaRPr>
          </a:p>
        </p:txBody>
      </p:sp>
      <p:sp>
        <p:nvSpPr>
          <p:cNvPr id="2471" name="Google Shape;2471;p423"/>
          <p:cNvSpPr txBox="1"/>
          <p:nvPr/>
        </p:nvSpPr>
        <p:spPr>
          <a:xfrm>
            <a:off x="193028" y="2689580"/>
            <a:ext cx="1392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Careers</a:t>
            </a:r>
            <a:endParaRPr sz="2200">
              <a:latin typeface="Inter"/>
              <a:ea typeface="Inter"/>
              <a:cs typeface="Inter"/>
              <a:sym typeface="Inter"/>
            </a:endParaRPr>
          </a:p>
        </p:txBody>
      </p:sp>
      <p:sp>
        <p:nvSpPr>
          <p:cNvPr id="2472" name="Google Shape;2472;p423"/>
          <p:cNvSpPr txBox="1"/>
          <p:nvPr/>
        </p:nvSpPr>
        <p:spPr>
          <a:xfrm>
            <a:off x="2070393" y="2689580"/>
            <a:ext cx="10194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Skills</a:t>
            </a:r>
            <a:endParaRPr sz="2200">
              <a:latin typeface="Inter"/>
              <a:ea typeface="Inter"/>
              <a:cs typeface="Inter"/>
              <a:sym typeface="Inter"/>
            </a:endParaRPr>
          </a:p>
        </p:txBody>
      </p:sp>
      <p:sp>
        <p:nvSpPr>
          <p:cNvPr id="2473" name="Google Shape;2473;p423"/>
          <p:cNvSpPr txBox="1"/>
          <p:nvPr/>
        </p:nvSpPr>
        <p:spPr>
          <a:xfrm>
            <a:off x="3422158" y="2689580"/>
            <a:ext cx="18462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Innovation</a:t>
            </a:r>
            <a:endParaRPr sz="2200">
              <a:latin typeface="Inter"/>
              <a:ea typeface="Inter"/>
              <a:cs typeface="Inter"/>
              <a:sym typeface="Inter"/>
            </a:endParaRPr>
          </a:p>
        </p:txBody>
      </p:sp>
      <p:sp>
        <p:nvSpPr>
          <p:cNvPr id="2474" name="Google Shape;2474;p423"/>
          <p:cNvSpPr txBox="1"/>
          <p:nvPr/>
        </p:nvSpPr>
        <p:spPr>
          <a:xfrm>
            <a:off x="5524528" y="2674280"/>
            <a:ext cx="1977600" cy="52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200">
                <a:latin typeface="Inter"/>
                <a:ea typeface="Inter"/>
                <a:cs typeface="Inter"/>
                <a:sym typeface="Inter"/>
              </a:rPr>
              <a:t>Inclusion</a:t>
            </a:r>
            <a:endParaRPr sz="2200">
              <a:latin typeface="Inter"/>
              <a:ea typeface="Inter"/>
              <a:cs typeface="Inter"/>
              <a:sym typeface="Inter"/>
            </a:endParaRPr>
          </a:p>
        </p:txBody>
      </p:sp>
      <p:sp>
        <p:nvSpPr>
          <p:cNvPr id="2475" name="Google Shape;2475;p423"/>
          <p:cNvSpPr/>
          <p:nvPr/>
        </p:nvSpPr>
        <p:spPr>
          <a:xfrm rot="5400000">
            <a:off x="16438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6" name="Google Shape;2476;p423"/>
          <p:cNvSpPr/>
          <p:nvPr/>
        </p:nvSpPr>
        <p:spPr>
          <a:xfrm rot="5400000">
            <a:off x="3160053"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7" name="Google Shape;2477;p423"/>
          <p:cNvSpPr/>
          <p:nvPr/>
        </p:nvSpPr>
        <p:spPr>
          <a:xfrm rot="5400000">
            <a:off x="5338128" y="2796680"/>
            <a:ext cx="311400" cy="278400"/>
          </a:xfrm>
          <a:prstGeom prst="triangle">
            <a:avLst>
              <a:gd fmla="val 49433" name="adj"/>
            </a:avLst>
          </a:prstGeom>
          <a:solidFill>
            <a:srgbClr val="7FC9B4"/>
          </a:solidFill>
          <a:ln cap="flat" cmpd="sng" w="9525">
            <a:solidFill>
              <a:srgbClr val="7FC9B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478" name="Google Shape;2478;p423"/>
          <p:cNvPicPr preferRelativeResize="0"/>
          <p:nvPr/>
        </p:nvPicPr>
        <p:blipFill rotWithShape="1">
          <a:blip r:embed="rId2">
            <a:alphaModFix amt="40000"/>
          </a:blip>
          <a:srcRect b="0" l="0" r="-4493" t="0"/>
          <a:stretch/>
        </p:blipFill>
        <p:spPr>
          <a:xfrm>
            <a:off x="7464448" y="12"/>
            <a:ext cx="1679550" cy="1331524"/>
          </a:xfrm>
          <a:prstGeom prst="rect">
            <a:avLst/>
          </a:prstGeom>
          <a:noFill/>
          <a:ln>
            <a:noFill/>
          </a:ln>
        </p:spPr>
      </p:pic>
      <p:pic>
        <p:nvPicPr>
          <p:cNvPr id="2479" name="Google Shape;2479;p423"/>
          <p:cNvPicPr preferRelativeResize="0"/>
          <p:nvPr/>
        </p:nvPicPr>
        <p:blipFill rotWithShape="1">
          <a:blip r:embed="rId3">
            <a:alphaModFix amt="70000"/>
          </a:blip>
          <a:srcRect b="0" l="0" r="0" t="0"/>
          <a:stretch/>
        </p:blipFill>
        <p:spPr>
          <a:xfrm>
            <a:off x="-12187" y="3846550"/>
            <a:ext cx="2040375" cy="1685850"/>
          </a:xfrm>
          <a:prstGeom prst="rect">
            <a:avLst/>
          </a:prstGeom>
          <a:noFill/>
          <a:ln>
            <a:noFill/>
          </a:ln>
        </p:spPr>
      </p:pic>
    </p:spTree>
  </p:cSld>
  <p:clrMapOvr>
    <a:masterClrMapping/>
  </p:clrMapOvr>
</p:sldLayout>
</file>

<file path=ppt/slideLayouts/slideLayout4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p:cSld name="CUSTOM_15">
    <p:spTree>
      <p:nvGrpSpPr>
        <p:cNvPr id="2480" name="Shape 2480"/>
        <p:cNvGrpSpPr/>
        <p:nvPr/>
      </p:nvGrpSpPr>
      <p:grpSpPr>
        <a:xfrm>
          <a:off x="0" y="0"/>
          <a:ext cx="0" cy="0"/>
          <a:chOff x="0" y="0"/>
          <a:chExt cx="0" cy="0"/>
        </a:xfrm>
      </p:grpSpPr>
      <p:pic>
        <p:nvPicPr>
          <p:cNvPr id="2481" name="Google Shape;2481;p424"/>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4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2">
    <p:spTree>
      <p:nvGrpSpPr>
        <p:cNvPr id="2482" name="Shape 2482"/>
        <p:cNvGrpSpPr/>
        <p:nvPr/>
      </p:nvGrpSpPr>
      <p:grpSpPr>
        <a:xfrm>
          <a:off x="0" y="0"/>
          <a:ext cx="0" cy="0"/>
          <a:chOff x="0" y="0"/>
          <a:chExt cx="0" cy="0"/>
        </a:xfrm>
      </p:grpSpPr>
      <p:sp>
        <p:nvSpPr>
          <p:cNvPr id="2483" name="Google Shape;2483;p42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84" name="Google Shape;2484;p42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485" name="Google Shape;2485;p42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1">
  <p:cSld name="TITLE_AND_BODY_2_1">
    <p:spTree>
      <p:nvGrpSpPr>
        <p:cNvPr id="2486" name="Shape 2486"/>
        <p:cNvGrpSpPr/>
        <p:nvPr/>
      </p:nvGrpSpPr>
      <p:grpSpPr>
        <a:xfrm>
          <a:off x="0" y="0"/>
          <a:ext cx="0" cy="0"/>
          <a:chOff x="0" y="0"/>
          <a:chExt cx="0" cy="0"/>
        </a:xfrm>
      </p:grpSpPr>
      <p:pic>
        <p:nvPicPr>
          <p:cNvPr id="2487" name="Google Shape;2487;p426"/>
          <p:cNvPicPr preferRelativeResize="0"/>
          <p:nvPr/>
        </p:nvPicPr>
        <p:blipFill rotWithShape="1">
          <a:blip r:embed="rId2">
            <a:alphaModFix amt="52000"/>
          </a:blip>
          <a:srcRect b="6059" l="0" r="3938" t="0"/>
          <a:stretch/>
        </p:blipFill>
        <p:spPr>
          <a:xfrm>
            <a:off x="-310450" y="-300825"/>
            <a:ext cx="9454449" cy="5444324"/>
          </a:xfrm>
          <a:prstGeom prst="rect">
            <a:avLst/>
          </a:prstGeom>
          <a:noFill/>
          <a:ln>
            <a:noFill/>
          </a:ln>
        </p:spPr>
      </p:pic>
      <p:sp>
        <p:nvSpPr>
          <p:cNvPr id="2488" name="Google Shape;2488;p42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489" name="Google Shape;2489;p42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490" name="Google Shape;2490;p42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p:cSld name="CUSTOM_17">
    <p:spTree>
      <p:nvGrpSpPr>
        <p:cNvPr id="2491" name="Shape 2491"/>
        <p:cNvGrpSpPr/>
        <p:nvPr/>
      </p:nvGrpSpPr>
      <p:grpSpPr>
        <a:xfrm>
          <a:off x="0" y="0"/>
          <a:ext cx="0" cy="0"/>
          <a:chOff x="0" y="0"/>
          <a:chExt cx="0" cy="0"/>
        </a:xfrm>
      </p:grpSpPr>
      <p:pic>
        <p:nvPicPr>
          <p:cNvPr id="2492" name="Google Shape;2492;p427"/>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2493" name="Google Shape;2493;p427"/>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2494" name="Google Shape;2494;p427"/>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pic>
        <p:nvPicPr>
          <p:cNvPr id="2495" name="Google Shape;2495;p427"/>
          <p:cNvPicPr preferRelativeResize="0"/>
          <p:nvPr/>
        </p:nvPicPr>
        <p:blipFill rotWithShape="1">
          <a:blip r:embed="rId5">
            <a:alphaModFix/>
          </a:blip>
          <a:srcRect b="0" l="0" r="0" t="8096"/>
          <a:stretch/>
        </p:blipFill>
        <p:spPr>
          <a:xfrm>
            <a:off x="4531000" y="0"/>
            <a:ext cx="4064650" cy="3662702"/>
          </a:xfrm>
          <a:prstGeom prst="rect">
            <a:avLst/>
          </a:prstGeom>
          <a:noFill/>
          <a:ln>
            <a:noFill/>
          </a:ln>
        </p:spPr>
      </p:pic>
    </p:spTree>
  </p:cSld>
  <p:clrMapOvr>
    <a:masterClrMapping/>
  </p:clrMapOvr>
</p:sldLayout>
</file>

<file path=ppt/slideLayouts/slideLayout4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2 1">
  <p:cSld name="CUSTOM_17_1">
    <p:spTree>
      <p:nvGrpSpPr>
        <p:cNvPr id="2496" name="Shape 2496"/>
        <p:cNvGrpSpPr/>
        <p:nvPr/>
      </p:nvGrpSpPr>
      <p:grpSpPr>
        <a:xfrm>
          <a:off x="0" y="0"/>
          <a:ext cx="0" cy="0"/>
          <a:chOff x="0" y="0"/>
          <a:chExt cx="0" cy="0"/>
        </a:xfrm>
      </p:grpSpPr>
      <p:pic>
        <p:nvPicPr>
          <p:cNvPr id="2497" name="Google Shape;2497;p428"/>
          <p:cNvPicPr preferRelativeResize="0"/>
          <p:nvPr/>
        </p:nvPicPr>
        <p:blipFill>
          <a:blip r:embed="rId2">
            <a:alphaModFix/>
          </a:blip>
          <a:stretch>
            <a:fillRect/>
          </a:stretch>
        </p:blipFill>
        <p:spPr>
          <a:xfrm>
            <a:off x="-317432" y="-319384"/>
            <a:ext cx="10026752" cy="5904425"/>
          </a:xfrm>
          <a:prstGeom prst="rect">
            <a:avLst/>
          </a:prstGeom>
          <a:noFill/>
          <a:ln>
            <a:noFill/>
          </a:ln>
        </p:spPr>
      </p:pic>
      <p:pic>
        <p:nvPicPr>
          <p:cNvPr id="2498" name="Google Shape;2498;p428"/>
          <p:cNvPicPr preferRelativeResize="0"/>
          <p:nvPr/>
        </p:nvPicPr>
        <p:blipFill rotWithShape="1">
          <a:blip r:embed="rId3">
            <a:alphaModFix/>
          </a:blip>
          <a:srcRect b="0" l="0" r="0" t="0"/>
          <a:stretch/>
        </p:blipFill>
        <p:spPr>
          <a:xfrm>
            <a:off x="8275320" y="4279392"/>
            <a:ext cx="685800" cy="685800"/>
          </a:xfrm>
          <a:prstGeom prst="rect">
            <a:avLst/>
          </a:prstGeom>
          <a:noFill/>
          <a:ln>
            <a:noFill/>
          </a:ln>
        </p:spPr>
      </p:pic>
      <p:pic>
        <p:nvPicPr>
          <p:cNvPr id="2499" name="Google Shape;2499;p428"/>
          <p:cNvPicPr preferRelativeResize="0"/>
          <p:nvPr/>
        </p:nvPicPr>
        <p:blipFill rotWithShape="1">
          <a:blip r:embed="rId4">
            <a:alphaModFix/>
          </a:blip>
          <a:srcRect b="7842" l="7468" r="7468" t="10975"/>
          <a:stretch/>
        </p:blipFill>
        <p:spPr>
          <a:xfrm>
            <a:off x="0" y="0"/>
            <a:ext cx="9144003" cy="5143501"/>
          </a:xfrm>
          <a:prstGeom prst="rect">
            <a:avLst/>
          </a:prstGeom>
          <a:noFill/>
          <a:ln>
            <a:noFill/>
          </a:ln>
        </p:spPr>
      </p:pic>
    </p:spTree>
  </p:cSld>
  <p:clrMapOvr>
    <a:masterClrMapping/>
  </p:clrMapOvr>
</p:sldLayout>
</file>

<file path=ppt/slideLayouts/slideLayout4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TITLE_AND_BODY_3">
    <p:spTree>
      <p:nvGrpSpPr>
        <p:cNvPr id="2500" name="Shape 2500"/>
        <p:cNvGrpSpPr/>
        <p:nvPr/>
      </p:nvGrpSpPr>
      <p:grpSpPr>
        <a:xfrm>
          <a:off x="0" y="0"/>
          <a:ext cx="0" cy="0"/>
          <a:chOff x="0" y="0"/>
          <a:chExt cx="0" cy="0"/>
        </a:xfrm>
      </p:grpSpPr>
      <p:sp>
        <p:nvSpPr>
          <p:cNvPr id="2501" name="Google Shape;2501;p42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502" name="Google Shape;2502;p42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503" name="Google Shape;2503;p42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p:cSld name="CUSTOM_2_2">
    <p:spTree>
      <p:nvGrpSpPr>
        <p:cNvPr id="2504" name="Shape 2504"/>
        <p:cNvGrpSpPr/>
        <p:nvPr/>
      </p:nvGrpSpPr>
      <p:grpSpPr>
        <a:xfrm>
          <a:off x="0" y="0"/>
          <a:ext cx="0" cy="0"/>
          <a:chOff x="0" y="0"/>
          <a:chExt cx="0" cy="0"/>
        </a:xfrm>
      </p:grpSpPr>
      <p:pic>
        <p:nvPicPr>
          <p:cNvPr id="2505" name="Google Shape;2505;p430"/>
          <p:cNvPicPr preferRelativeResize="0"/>
          <p:nvPr/>
        </p:nvPicPr>
        <p:blipFill>
          <a:blip r:embed="rId2">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4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p:cSld name="CUSTOM_2_2_2">
    <p:spTree>
      <p:nvGrpSpPr>
        <p:cNvPr id="2506" name="Shape 2506"/>
        <p:cNvGrpSpPr/>
        <p:nvPr/>
      </p:nvGrpSpPr>
      <p:grpSpPr>
        <a:xfrm>
          <a:off x="0" y="0"/>
          <a:ext cx="0" cy="0"/>
          <a:chOff x="0" y="0"/>
          <a:chExt cx="0" cy="0"/>
        </a:xfrm>
      </p:grpSpPr>
      <p:pic>
        <p:nvPicPr>
          <p:cNvPr id="2507" name="Google Shape;2507;p431"/>
          <p:cNvPicPr preferRelativeResize="0"/>
          <p:nvPr/>
        </p:nvPicPr>
        <p:blipFill>
          <a:blip r:embed="rId2">
            <a:alphaModFix/>
          </a:blip>
          <a:stretch>
            <a:fillRect/>
          </a:stretch>
        </p:blipFill>
        <p:spPr>
          <a:xfrm>
            <a:off x="8275320" y="4279392"/>
            <a:ext cx="685800" cy="685800"/>
          </a:xfrm>
          <a:prstGeom prst="rect">
            <a:avLst/>
          </a:prstGeom>
          <a:noFill/>
          <a:ln>
            <a:noFill/>
          </a:ln>
        </p:spPr>
      </p:pic>
      <p:pic>
        <p:nvPicPr>
          <p:cNvPr id="2508" name="Google Shape;2508;p431"/>
          <p:cNvPicPr preferRelativeResize="0"/>
          <p:nvPr/>
        </p:nvPicPr>
        <p:blipFill rotWithShape="1">
          <a:blip r:embed="rId3">
            <a:alphaModFix/>
          </a:blip>
          <a:srcRect b="0" l="12311" r="0" t="0"/>
          <a:stretch/>
        </p:blipFill>
        <p:spPr>
          <a:xfrm>
            <a:off x="1" y="0"/>
            <a:ext cx="5971026" cy="5143500"/>
          </a:xfrm>
          <a:prstGeom prst="rect">
            <a:avLst/>
          </a:prstGeom>
          <a:noFill/>
          <a:ln>
            <a:noFill/>
          </a:ln>
        </p:spPr>
      </p:pic>
      <p:sp>
        <p:nvSpPr>
          <p:cNvPr id="2509" name="Google Shape;2509;p431"/>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a:spcBef>
                <a:spcPts val="0"/>
              </a:spcBef>
              <a:spcAft>
                <a:spcPts val="0"/>
              </a:spcAft>
              <a:buClr>
                <a:schemeClr val="dk2"/>
              </a:buClr>
              <a:buSzPts val="3000"/>
              <a:buFont typeface="Poppins"/>
              <a:buNone/>
              <a:defRPr b="1" sz="3000">
                <a:solidFill>
                  <a:schemeClr val="dk2"/>
                </a:solidFill>
                <a:latin typeface="Poppins"/>
                <a:ea typeface="Poppins"/>
                <a:cs typeface="Poppins"/>
                <a:sym typeface="Poppins"/>
              </a:defRPr>
            </a:lvl1pPr>
            <a:lvl2pPr lvl="1">
              <a:spcBef>
                <a:spcPts val="0"/>
              </a:spcBef>
              <a:spcAft>
                <a:spcPts val="0"/>
              </a:spcAft>
              <a:buClr>
                <a:schemeClr val="dk2"/>
              </a:buClr>
              <a:buSzPts val="3000"/>
              <a:buNone/>
              <a:defRPr sz="3000">
                <a:solidFill>
                  <a:schemeClr val="dk2"/>
                </a:solidFill>
              </a:defRPr>
            </a:lvl2pPr>
            <a:lvl3pPr lvl="2">
              <a:spcBef>
                <a:spcPts val="0"/>
              </a:spcBef>
              <a:spcAft>
                <a:spcPts val="0"/>
              </a:spcAft>
              <a:buClr>
                <a:schemeClr val="dk2"/>
              </a:buClr>
              <a:buSzPts val="3000"/>
              <a:buNone/>
              <a:defRPr sz="3000">
                <a:solidFill>
                  <a:schemeClr val="dk2"/>
                </a:solidFill>
              </a:defRPr>
            </a:lvl3pPr>
            <a:lvl4pPr lvl="3">
              <a:spcBef>
                <a:spcPts val="0"/>
              </a:spcBef>
              <a:spcAft>
                <a:spcPts val="0"/>
              </a:spcAft>
              <a:buClr>
                <a:schemeClr val="dk2"/>
              </a:buClr>
              <a:buSzPts val="3000"/>
              <a:buNone/>
              <a:defRPr sz="3000">
                <a:solidFill>
                  <a:schemeClr val="dk2"/>
                </a:solidFill>
              </a:defRPr>
            </a:lvl4pPr>
            <a:lvl5pPr lvl="4">
              <a:spcBef>
                <a:spcPts val="0"/>
              </a:spcBef>
              <a:spcAft>
                <a:spcPts val="0"/>
              </a:spcAft>
              <a:buClr>
                <a:schemeClr val="dk2"/>
              </a:buClr>
              <a:buSzPts val="3000"/>
              <a:buNone/>
              <a:defRPr sz="3000">
                <a:solidFill>
                  <a:schemeClr val="dk2"/>
                </a:solidFill>
              </a:defRPr>
            </a:lvl5pPr>
            <a:lvl6pPr lvl="5">
              <a:spcBef>
                <a:spcPts val="0"/>
              </a:spcBef>
              <a:spcAft>
                <a:spcPts val="0"/>
              </a:spcAft>
              <a:buClr>
                <a:schemeClr val="dk2"/>
              </a:buClr>
              <a:buSzPts val="3000"/>
              <a:buNone/>
              <a:defRPr sz="3000">
                <a:solidFill>
                  <a:schemeClr val="dk2"/>
                </a:solidFill>
              </a:defRPr>
            </a:lvl6pPr>
            <a:lvl7pPr lvl="6">
              <a:spcBef>
                <a:spcPts val="0"/>
              </a:spcBef>
              <a:spcAft>
                <a:spcPts val="0"/>
              </a:spcAft>
              <a:buClr>
                <a:schemeClr val="dk2"/>
              </a:buClr>
              <a:buSzPts val="3000"/>
              <a:buNone/>
              <a:defRPr sz="3000">
                <a:solidFill>
                  <a:schemeClr val="dk2"/>
                </a:solidFill>
              </a:defRPr>
            </a:lvl7pPr>
            <a:lvl8pPr lvl="7">
              <a:spcBef>
                <a:spcPts val="0"/>
              </a:spcBef>
              <a:spcAft>
                <a:spcPts val="0"/>
              </a:spcAft>
              <a:buClr>
                <a:schemeClr val="dk2"/>
              </a:buClr>
              <a:buSzPts val="3000"/>
              <a:buNone/>
              <a:defRPr sz="3000">
                <a:solidFill>
                  <a:schemeClr val="dk2"/>
                </a:solidFill>
              </a:defRPr>
            </a:lvl8pPr>
            <a:lvl9pPr lvl="8">
              <a:spcBef>
                <a:spcPts val="0"/>
              </a:spcBef>
              <a:spcAft>
                <a:spcPts val="0"/>
              </a:spcAft>
              <a:buClr>
                <a:schemeClr val="dk2"/>
              </a:buClr>
              <a:buSzPts val="3000"/>
              <a:buNone/>
              <a:defRPr sz="3000">
                <a:solidFill>
                  <a:schemeClr val="dk2"/>
                </a:solidFill>
              </a:defRPr>
            </a:lvl9pPr>
          </a:lstStyle>
          <a:p/>
        </p:txBody>
      </p:sp>
      <p:sp>
        <p:nvSpPr>
          <p:cNvPr id="2510" name="Google Shape;2510;p431"/>
          <p:cNvSpPr txBox="1"/>
          <p:nvPr>
            <p:ph idx="2" type="title"/>
          </p:nvPr>
        </p:nvSpPr>
        <p:spPr>
          <a:xfrm>
            <a:off x="5729775" y="1657175"/>
            <a:ext cx="2958300" cy="2876700"/>
          </a:xfrm>
          <a:prstGeom prst="rect">
            <a:avLst/>
          </a:prstGeom>
        </p:spPr>
        <p:txBody>
          <a:bodyPr anchorCtr="0" anchor="ctr" bIns="91425" lIns="91425" spcFirstLastPara="1" rIns="91425" wrap="square" tIns="91425">
            <a:noAutofit/>
          </a:bodyPr>
          <a:lstStyle>
            <a:lvl1pPr lvl="0">
              <a:spcBef>
                <a:spcPts val="0"/>
              </a:spcBef>
              <a:spcAft>
                <a:spcPts val="0"/>
              </a:spcAft>
              <a:buClr>
                <a:srgbClr val="008564"/>
              </a:buClr>
              <a:buSzPts val="2000"/>
              <a:buFont typeface="Inter"/>
              <a:buNone/>
              <a:defRPr sz="2000">
                <a:solidFill>
                  <a:srgbClr val="008564"/>
                </a:solidFill>
                <a:latin typeface="Inter"/>
                <a:ea typeface="Inter"/>
                <a:cs typeface="Inter"/>
                <a:sym typeface="Inter"/>
              </a:defRPr>
            </a:lvl1pPr>
            <a:lvl2pPr lvl="1">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2pPr>
            <a:lvl3pPr lvl="2">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3pPr>
            <a:lvl4pPr lvl="3">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4pPr>
            <a:lvl5pPr lvl="4">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5pPr>
            <a:lvl6pPr lvl="5">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6pPr>
            <a:lvl7pPr lvl="6">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7pPr>
            <a:lvl8pPr lvl="7">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8pPr>
            <a:lvl9pPr lvl="8">
              <a:spcBef>
                <a:spcPts val="0"/>
              </a:spcBef>
              <a:spcAft>
                <a:spcPts val="0"/>
              </a:spcAft>
              <a:buClr>
                <a:srgbClr val="008564"/>
              </a:buClr>
              <a:buSzPts val="2000"/>
              <a:buFont typeface="Inter Light"/>
              <a:buNone/>
              <a:defRPr sz="2000">
                <a:solidFill>
                  <a:srgbClr val="008564"/>
                </a:solidFill>
                <a:latin typeface="Inter Light"/>
                <a:ea typeface="Inter Light"/>
                <a:cs typeface="Inter Light"/>
                <a:sym typeface="Inter Light"/>
              </a:defRPr>
            </a:lvl9pPr>
          </a:lstStyle>
          <a:p/>
        </p:txBody>
      </p:sp>
    </p:spTree>
  </p:cSld>
  <p:clrMapOvr>
    <a:masterClrMapping/>
  </p:clrMapOvr>
</p:sldLayout>
</file>

<file path=ppt/slideLayouts/slideLayout4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p:cSld name="CUSTOM_2_2_2_1">
    <p:spTree>
      <p:nvGrpSpPr>
        <p:cNvPr id="2511" name="Shape 2511"/>
        <p:cNvGrpSpPr/>
        <p:nvPr/>
      </p:nvGrpSpPr>
      <p:grpSpPr>
        <a:xfrm>
          <a:off x="0" y="0"/>
          <a:ext cx="0" cy="0"/>
          <a:chOff x="0" y="0"/>
          <a:chExt cx="0" cy="0"/>
        </a:xfrm>
      </p:grpSpPr>
      <p:pic>
        <p:nvPicPr>
          <p:cNvPr id="2512" name="Google Shape;2512;p432"/>
          <p:cNvPicPr preferRelativeResize="0"/>
          <p:nvPr/>
        </p:nvPicPr>
        <p:blipFill>
          <a:blip r:embed="rId2">
            <a:alphaModFix/>
          </a:blip>
          <a:stretch>
            <a:fillRect/>
          </a:stretch>
        </p:blipFill>
        <p:spPr>
          <a:xfrm>
            <a:off x="8275320" y="4279392"/>
            <a:ext cx="685800" cy="685800"/>
          </a:xfrm>
          <a:prstGeom prst="rect">
            <a:avLst/>
          </a:prstGeom>
          <a:noFill/>
          <a:ln>
            <a:noFill/>
          </a:ln>
        </p:spPr>
      </p:pic>
      <p:pic>
        <p:nvPicPr>
          <p:cNvPr id="2513" name="Google Shape;2513;p432"/>
          <p:cNvPicPr preferRelativeResize="0"/>
          <p:nvPr/>
        </p:nvPicPr>
        <p:blipFill rotWithShape="1">
          <a:blip r:embed="rId3">
            <a:alphaModFix/>
          </a:blip>
          <a:srcRect b="0" l="11190" r="0" t="0"/>
          <a:stretch/>
        </p:blipFill>
        <p:spPr>
          <a:xfrm>
            <a:off x="0" y="0"/>
            <a:ext cx="6047227" cy="5143500"/>
          </a:xfrm>
          <a:prstGeom prst="rect">
            <a:avLst/>
          </a:prstGeom>
          <a:noFill/>
          <a:ln>
            <a:noFill/>
          </a:ln>
        </p:spPr>
      </p:pic>
      <p:sp>
        <p:nvSpPr>
          <p:cNvPr id="2514" name="Google Shape;2514;p432"/>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000"/>
              <a:buFont typeface="Poppins"/>
              <a:buNone/>
              <a:defRPr b="1" sz="3000">
                <a:solidFill>
                  <a:schemeClr val="lt1"/>
                </a:solidFill>
                <a:latin typeface="Poppins"/>
                <a:ea typeface="Poppins"/>
                <a:cs typeface="Poppins"/>
                <a:sym typeface="Poppins"/>
              </a:defRPr>
            </a:lvl1pPr>
            <a:lvl2pPr lvl="1">
              <a:spcBef>
                <a:spcPts val="0"/>
              </a:spcBef>
              <a:spcAft>
                <a:spcPts val="0"/>
              </a:spcAft>
              <a:buClr>
                <a:schemeClr val="lt1"/>
              </a:buClr>
              <a:buSzPts val="3000"/>
              <a:buNone/>
              <a:defRPr sz="3000">
                <a:solidFill>
                  <a:schemeClr val="lt1"/>
                </a:solidFill>
              </a:defRPr>
            </a:lvl2pPr>
            <a:lvl3pPr lvl="2">
              <a:spcBef>
                <a:spcPts val="0"/>
              </a:spcBef>
              <a:spcAft>
                <a:spcPts val="0"/>
              </a:spcAft>
              <a:buClr>
                <a:schemeClr val="lt1"/>
              </a:buClr>
              <a:buSzPts val="3000"/>
              <a:buNone/>
              <a:defRPr sz="3000">
                <a:solidFill>
                  <a:schemeClr val="lt1"/>
                </a:solidFill>
              </a:defRPr>
            </a:lvl3pPr>
            <a:lvl4pPr lvl="3">
              <a:spcBef>
                <a:spcPts val="0"/>
              </a:spcBef>
              <a:spcAft>
                <a:spcPts val="0"/>
              </a:spcAft>
              <a:buClr>
                <a:schemeClr val="lt1"/>
              </a:buClr>
              <a:buSzPts val="3000"/>
              <a:buNone/>
              <a:defRPr sz="3000">
                <a:solidFill>
                  <a:schemeClr val="lt1"/>
                </a:solidFill>
              </a:defRPr>
            </a:lvl4pPr>
            <a:lvl5pPr lvl="4">
              <a:spcBef>
                <a:spcPts val="0"/>
              </a:spcBef>
              <a:spcAft>
                <a:spcPts val="0"/>
              </a:spcAft>
              <a:buClr>
                <a:schemeClr val="lt1"/>
              </a:buClr>
              <a:buSzPts val="3000"/>
              <a:buNone/>
              <a:defRPr sz="3000">
                <a:solidFill>
                  <a:schemeClr val="lt1"/>
                </a:solidFill>
              </a:defRPr>
            </a:lvl5pPr>
            <a:lvl6pPr lvl="5">
              <a:spcBef>
                <a:spcPts val="0"/>
              </a:spcBef>
              <a:spcAft>
                <a:spcPts val="0"/>
              </a:spcAft>
              <a:buClr>
                <a:schemeClr val="lt1"/>
              </a:buClr>
              <a:buSzPts val="3000"/>
              <a:buNone/>
              <a:defRPr sz="3000">
                <a:solidFill>
                  <a:schemeClr val="lt1"/>
                </a:solidFill>
              </a:defRPr>
            </a:lvl6pPr>
            <a:lvl7pPr lvl="6">
              <a:spcBef>
                <a:spcPts val="0"/>
              </a:spcBef>
              <a:spcAft>
                <a:spcPts val="0"/>
              </a:spcAft>
              <a:buClr>
                <a:schemeClr val="lt1"/>
              </a:buClr>
              <a:buSzPts val="3000"/>
              <a:buNone/>
              <a:defRPr sz="3000">
                <a:solidFill>
                  <a:schemeClr val="lt1"/>
                </a:solidFill>
              </a:defRPr>
            </a:lvl7pPr>
            <a:lvl8pPr lvl="7">
              <a:spcBef>
                <a:spcPts val="0"/>
              </a:spcBef>
              <a:spcAft>
                <a:spcPts val="0"/>
              </a:spcAft>
              <a:buClr>
                <a:schemeClr val="lt1"/>
              </a:buClr>
              <a:buSzPts val="3000"/>
              <a:buNone/>
              <a:defRPr sz="3000">
                <a:solidFill>
                  <a:schemeClr val="lt1"/>
                </a:solidFill>
              </a:defRPr>
            </a:lvl8pPr>
            <a:lvl9pPr lvl="8">
              <a:spcBef>
                <a:spcPts val="0"/>
              </a:spcBef>
              <a:spcAft>
                <a:spcPts val="0"/>
              </a:spcAft>
              <a:buClr>
                <a:schemeClr val="lt1"/>
              </a:buClr>
              <a:buSzPts val="3000"/>
              <a:buNone/>
              <a:defRPr sz="3000">
                <a:solidFill>
                  <a:schemeClr val="lt1"/>
                </a:solidFill>
              </a:defRPr>
            </a:lvl9pPr>
          </a:lstStyle>
          <a:p/>
        </p:txBody>
      </p:sp>
    </p:spTree>
  </p:cSld>
  <p:clrMapOvr>
    <a:masterClrMapping/>
  </p:clrMapOvr>
</p:sldLayout>
</file>

<file path=ppt/slideLayouts/slideLayout4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p:cSld name="CUSTOM_2_2_2_1_1">
    <p:spTree>
      <p:nvGrpSpPr>
        <p:cNvPr id="2515" name="Shape 2515"/>
        <p:cNvGrpSpPr/>
        <p:nvPr/>
      </p:nvGrpSpPr>
      <p:grpSpPr>
        <a:xfrm>
          <a:off x="0" y="0"/>
          <a:ext cx="0" cy="0"/>
          <a:chOff x="0" y="0"/>
          <a:chExt cx="0" cy="0"/>
        </a:xfrm>
      </p:grpSpPr>
      <p:pic>
        <p:nvPicPr>
          <p:cNvPr id="2516" name="Google Shape;2516;p433"/>
          <p:cNvPicPr preferRelativeResize="0"/>
          <p:nvPr/>
        </p:nvPicPr>
        <p:blipFill rotWithShape="1">
          <a:blip r:embed="rId2">
            <a:alphaModFix/>
          </a:blip>
          <a:srcRect b="0" l="5042" r="0" t="0"/>
          <a:stretch/>
        </p:blipFill>
        <p:spPr>
          <a:xfrm>
            <a:off x="0" y="0"/>
            <a:ext cx="5742403" cy="5143500"/>
          </a:xfrm>
          <a:prstGeom prst="rect">
            <a:avLst/>
          </a:prstGeom>
          <a:noFill/>
          <a:ln>
            <a:noFill/>
          </a:ln>
        </p:spPr>
      </p:pic>
      <p:pic>
        <p:nvPicPr>
          <p:cNvPr id="2517" name="Google Shape;2517;p433"/>
          <p:cNvPicPr preferRelativeResize="0"/>
          <p:nvPr/>
        </p:nvPicPr>
        <p:blipFill>
          <a:blip r:embed="rId3">
            <a:alphaModFix/>
          </a:blip>
          <a:stretch>
            <a:fillRect/>
          </a:stretch>
        </p:blipFill>
        <p:spPr>
          <a:xfrm>
            <a:off x="8275320" y="4279392"/>
            <a:ext cx="685800" cy="685800"/>
          </a:xfrm>
          <a:prstGeom prst="rect">
            <a:avLst/>
          </a:prstGeom>
          <a:noFill/>
          <a:ln>
            <a:noFill/>
          </a:ln>
        </p:spPr>
      </p:pic>
      <p:sp>
        <p:nvSpPr>
          <p:cNvPr id="2518" name="Google Shape;2518;p433"/>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a:spcBef>
                <a:spcPts val="0"/>
              </a:spcBef>
              <a:spcAft>
                <a:spcPts val="0"/>
              </a:spcAft>
              <a:buClr>
                <a:srgbClr val="5E81E5"/>
              </a:buClr>
              <a:buSzPts val="3000"/>
              <a:buFont typeface="Poppins"/>
              <a:buNone/>
              <a:defRPr b="1" sz="3000">
                <a:solidFill>
                  <a:srgbClr val="5E81E5"/>
                </a:solidFill>
                <a:latin typeface="Poppins"/>
                <a:ea typeface="Poppins"/>
                <a:cs typeface="Poppins"/>
                <a:sym typeface="Poppins"/>
              </a:defRPr>
            </a:lvl1pPr>
            <a:lvl2pPr lvl="1">
              <a:spcBef>
                <a:spcPts val="0"/>
              </a:spcBef>
              <a:spcAft>
                <a:spcPts val="0"/>
              </a:spcAft>
              <a:buClr>
                <a:srgbClr val="5E81E5"/>
              </a:buClr>
              <a:buSzPts val="3000"/>
              <a:buNone/>
              <a:defRPr sz="3000">
                <a:solidFill>
                  <a:srgbClr val="5E81E5"/>
                </a:solidFill>
              </a:defRPr>
            </a:lvl2pPr>
            <a:lvl3pPr lvl="2">
              <a:spcBef>
                <a:spcPts val="0"/>
              </a:spcBef>
              <a:spcAft>
                <a:spcPts val="0"/>
              </a:spcAft>
              <a:buClr>
                <a:srgbClr val="5E81E5"/>
              </a:buClr>
              <a:buSzPts val="3000"/>
              <a:buNone/>
              <a:defRPr sz="3000">
                <a:solidFill>
                  <a:srgbClr val="5E81E5"/>
                </a:solidFill>
              </a:defRPr>
            </a:lvl3pPr>
            <a:lvl4pPr lvl="3">
              <a:spcBef>
                <a:spcPts val="0"/>
              </a:spcBef>
              <a:spcAft>
                <a:spcPts val="0"/>
              </a:spcAft>
              <a:buClr>
                <a:srgbClr val="5E81E5"/>
              </a:buClr>
              <a:buSzPts val="3000"/>
              <a:buNone/>
              <a:defRPr sz="3000">
                <a:solidFill>
                  <a:srgbClr val="5E81E5"/>
                </a:solidFill>
              </a:defRPr>
            </a:lvl4pPr>
            <a:lvl5pPr lvl="4">
              <a:spcBef>
                <a:spcPts val="0"/>
              </a:spcBef>
              <a:spcAft>
                <a:spcPts val="0"/>
              </a:spcAft>
              <a:buClr>
                <a:srgbClr val="5E81E5"/>
              </a:buClr>
              <a:buSzPts val="3000"/>
              <a:buNone/>
              <a:defRPr sz="3000">
                <a:solidFill>
                  <a:srgbClr val="5E81E5"/>
                </a:solidFill>
              </a:defRPr>
            </a:lvl5pPr>
            <a:lvl6pPr lvl="5">
              <a:spcBef>
                <a:spcPts val="0"/>
              </a:spcBef>
              <a:spcAft>
                <a:spcPts val="0"/>
              </a:spcAft>
              <a:buClr>
                <a:srgbClr val="5E81E5"/>
              </a:buClr>
              <a:buSzPts val="3000"/>
              <a:buNone/>
              <a:defRPr sz="3000">
                <a:solidFill>
                  <a:srgbClr val="5E81E5"/>
                </a:solidFill>
              </a:defRPr>
            </a:lvl6pPr>
            <a:lvl7pPr lvl="6">
              <a:spcBef>
                <a:spcPts val="0"/>
              </a:spcBef>
              <a:spcAft>
                <a:spcPts val="0"/>
              </a:spcAft>
              <a:buClr>
                <a:srgbClr val="5E81E5"/>
              </a:buClr>
              <a:buSzPts val="3000"/>
              <a:buNone/>
              <a:defRPr sz="3000">
                <a:solidFill>
                  <a:srgbClr val="5E81E5"/>
                </a:solidFill>
              </a:defRPr>
            </a:lvl7pPr>
            <a:lvl8pPr lvl="7">
              <a:spcBef>
                <a:spcPts val="0"/>
              </a:spcBef>
              <a:spcAft>
                <a:spcPts val="0"/>
              </a:spcAft>
              <a:buClr>
                <a:srgbClr val="5E81E5"/>
              </a:buClr>
              <a:buSzPts val="3000"/>
              <a:buNone/>
              <a:defRPr sz="3000">
                <a:solidFill>
                  <a:srgbClr val="5E81E5"/>
                </a:solidFill>
              </a:defRPr>
            </a:lvl8pPr>
            <a:lvl9pPr lvl="8">
              <a:spcBef>
                <a:spcPts val="0"/>
              </a:spcBef>
              <a:spcAft>
                <a:spcPts val="0"/>
              </a:spcAft>
              <a:buClr>
                <a:srgbClr val="5E81E5"/>
              </a:buClr>
              <a:buSzPts val="3000"/>
              <a:buNone/>
              <a:defRPr sz="3000">
                <a:solidFill>
                  <a:srgbClr val="5E81E5"/>
                </a:solidFill>
              </a:defRPr>
            </a:lvl9pPr>
          </a:lstStyle>
          <a:p/>
        </p:txBody>
      </p:sp>
    </p:spTree>
  </p:cSld>
  <p:clrMapOvr>
    <a:masterClrMapping/>
  </p:clrMapOvr>
</p:sldLayout>
</file>

<file path=ppt/slideLayouts/slideLayout4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2 1 1 1">
  <p:cSld name="CUSTOM_2_2_2_1_1_1">
    <p:spTree>
      <p:nvGrpSpPr>
        <p:cNvPr id="2519" name="Shape 2519"/>
        <p:cNvGrpSpPr/>
        <p:nvPr/>
      </p:nvGrpSpPr>
      <p:grpSpPr>
        <a:xfrm>
          <a:off x="0" y="0"/>
          <a:ext cx="0" cy="0"/>
          <a:chOff x="0" y="0"/>
          <a:chExt cx="0" cy="0"/>
        </a:xfrm>
      </p:grpSpPr>
      <p:pic>
        <p:nvPicPr>
          <p:cNvPr id="2520" name="Google Shape;2520;p434"/>
          <p:cNvPicPr preferRelativeResize="0"/>
          <p:nvPr/>
        </p:nvPicPr>
        <p:blipFill rotWithShape="1">
          <a:blip r:embed="rId2">
            <a:alphaModFix/>
          </a:blip>
          <a:srcRect b="0" l="12724" r="0" t="0"/>
          <a:stretch/>
        </p:blipFill>
        <p:spPr>
          <a:xfrm>
            <a:off x="2" y="0"/>
            <a:ext cx="5942825" cy="5143500"/>
          </a:xfrm>
          <a:prstGeom prst="rect">
            <a:avLst/>
          </a:prstGeom>
          <a:noFill/>
          <a:ln>
            <a:noFill/>
          </a:ln>
        </p:spPr>
      </p:pic>
      <p:pic>
        <p:nvPicPr>
          <p:cNvPr id="2521" name="Google Shape;2521;p434"/>
          <p:cNvPicPr preferRelativeResize="0"/>
          <p:nvPr/>
        </p:nvPicPr>
        <p:blipFill>
          <a:blip r:embed="rId3">
            <a:alphaModFix/>
          </a:blip>
          <a:stretch>
            <a:fillRect/>
          </a:stretch>
        </p:blipFill>
        <p:spPr>
          <a:xfrm>
            <a:off x="8275320" y="4279392"/>
            <a:ext cx="685800" cy="685800"/>
          </a:xfrm>
          <a:prstGeom prst="rect">
            <a:avLst/>
          </a:prstGeom>
          <a:noFill/>
          <a:ln>
            <a:noFill/>
          </a:ln>
        </p:spPr>
      </p:pic>
      <p:sp>
        <p:nvSpPr>
          <p:cNvPr id="2522" name="Google Shape;2522;p434"/>
          <p:cNvSpPr txBox="1"/>
          <p:nvPr>
            <p:ph type="title"/>
          </p:nvPr>
        </p:nvSpPr>
        <p:spPr>
          <a:xfrm>
            <a:off x="288850" y="450150"/>
            <a:ext cx="3830700" cy="4083600"/>
          </a:xfrm>
          <a:prstGeom prst="rect">
            <a:avLst/>
          </a:prstGeom>
        </p:spPr>
        <p:txBody>
          <a:bodyPr anchorCtr="0" anchor="ctr" bIns="91425" lIns="91425" spcFirstLastPara="1" rIns="91425" wrap="square" tIns="91425">
            <a:noAutofit/>
          </a:bodyPr>
          <a:lstStyle>
            <a:lvl1pPr lvl="0">
              <a:spcBef>
                <a:spcPts val="0"/>
              </a:spcBef>
              <a:spcAft>
                <a:spcPts val="0"/>
              </a:spcAft>
              <a:buClr>
                <a:srgbClr val="DF5D4E"/>
              </a:buClr>
              <a:buSzPts val="3000"/>
              <a:buFont typeface="Poppins"/>
              <a:buNone/>
              <a:defRPr b="1" sz="3000">
                <a:solidFill>
                  <a:srgbClr val="DF5D4E"/>
                </a:solidFill>
                <a:latin typeface="Poppins"/>
                <a:ea typeface="Poppins"/>
                <a:cs typeface="Poppins"/>
                <a:sym typeface="Poppins"/>
              </a:defRPr>
            </a:lvl1pPr>
            <a:lvl2pPr lvl="1">
              <a:spcBef>
                <a:spcPts val="0"/>
              </a:spcBef>
              <a:spcAft>
                <a:spcPts val="0"/>
              </a:spcAft>
              <a:buClr>
                <a:srgbClr val="DF5D4E"/>
              </a:buClr>
              <a:buSzPts val="3000"/>
              <a:buNone/>
              <a:defRPr sz="3000">
                <a:solidFill>
                  <a:srgbClr val="DF5D4E"/>
                </a:solidFill>
              </a:defRPr>
            </a:lvl2pPr>
            <a:lvl3pPr lvl="2">
              <a:spcBef>
                <a:spcPts val="0"/>
              </a:spcBef>
              <a:spcAft>
                <a:spcPts val="0"/>
              </a:spcAft>
              <a:buClr>
                <a:srgbClr val="DF5D4E"/>
              </a:buClr>
              <a:buSzPts val="3000"/>
              <a:buNone/>
              <a:defRPr sz="3000">
                <a:solidFill>
                  <a:srgbClr val="DF5D4E"/>
                </a:solidFill>
              </a:defRPr>
            </a:lvl3pPr>
            <a:lvl4pPr lvl="3">
              <a:spcBef>
                <a:spcPts val="0"/>
              </a:spcBef>
              <a:spcAft>
                <a:spcPts val="0"/>
              </a:spcAft>
              <a:buClr>
                <a:srgbClr val="DF5D4E"/>
              </a:buClr>
              <a:buSzPts val="3000"/>
              <a:buNone/>
              <a:defRPr sz="3000">
                <a:solidFill>
                  <a:srgbClr val="DF5D4E"/>
                </a:solidFill>
              </a:defRPr>
            </a:lvl4pPr>
            <a:lvl5pPr lvl="4">
              <a:spcBef>
                <a:spcPts val="0"/>
              </a:spcBef>
              <a:spcAft>
                <a:spcPts val="0"/>
              </a:spcAft>
              <a:buClr>
                <a:srgbClr val="DF5D4E"/>
              </a:buClr>
              <a:buSzPts val="3000"/>
              <a:buNone/>
              <a:defRPr sz="3000">
                <a:solidFill>
                  <a:srgbClr val="DF5D4E"/>
                </a:solidFill>
              </a:defRPr>
            </a:lvl5pPr>
            <a:lvl6pPr lvl="5">
              <a:spcBef>
                <a:spcPts val="0"/>
              </a:spcBef>
              <a:spcAft>
                <a:spcPts val="0"/>
              </a:spcAft>
              <a:buClr>
                <a:srgbClr val="DF5D4E"/>
              </a:buClr>
              <a:buSzPts val="3000"/>
              <a:buNone/>
              <a:defRPr sz="3000">
                <a:solidFill>
                  <a:srgbClr val="DF5D4E"/>
                </a:solidFill>
              </a:defRPr>
            </a:lvl6pPr>
            <a:lvl7pPr lvl="6">
              <a:spcBef>
                <a:spcPts val="0"/>
              </a:spcBef>
              <a:spcAft>
                <a:spcPts val="0"/>
              </a:spcAft>
              <a:buClr>
                <a:srgbClr val="DF5D4E"/>
              </a:buClr>
              <a:buSzPts val="3000"/>
              <a:buNone/>
              <a:defRPr sz="3000">
                <a:solidFill>
                  <a:srgbClr val="DF5D4E"/>
                </a:solidFill>
              </a:defRPr>
            </a:lvl7pPr>
            <a:lvl8pPr lvl="7">
              <a:spcBef>
                <a:spcPts val="0"/>
              </a:spcBef>
              <a:spcAft>
                <a:spcPts val="0"/>
              </a:spcAft>
              <a:buClr>
                <a:srgbClr val="DF5D4E"/>
              </a:buClr>
              <a:buSzPts val="3000"/>
              <a:buNone/>
              <a:defRPr sz="3000">
                <a:solidFill>
                  <a:srgbClr val="DF5D4E"/>
                </a:solidFill>
              </a:defRPr>
            </a:lvl8pPr>
            <a:lvl9pPr lvl="8">
              <a:spcBef>
                <a:spcPts val="0"/>
              </a:spcBef>
              <a:spcAft>
                <a:spcPts val="0"/>
              </a:spcAft>
              <a:buClr>
                <a:srgbClr val="DF5D4E"/>
              </a:buClr>
              <a:buSzPts val="3000"/>
              <a:buNone/>
              <a:defRPr sz="3000">
                <a:solidFill>
                  <a:srgbClr val="DF5D4E"/>
                </a:solidFill>
              </a:defRPr>
            </a:lvl9pPr>
          </a:lstStyle>
          <a:p/>
        </p:txBody>
      </p:sp>
    </p:spTree>
  </p:cSld>
  <p:clrMapOvr>
    <a:masterClrMapping/>
  </p:clrMapOvr>
</p:sldLayout>
</file>

<file path=ppt/slideLayouts/slideLayout4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p:cSld name="CUSTOM_2_2_1">
    <p:spTree>
      <p:nvGrpSpPr>
        <p:cNvPr id="2523" name="Shape 2523"/>
        <p:cNvGrpSpPr/>
        <p:nvPr/>
      </p:nvGrpSpPr>
      <p:grpSpPr>
        <a:xfrm>
          <a:off x="0" y="0"/>
          <a:ext cx="0" cy="0"/>
          <a:chOff x="0" y="0"/>
          <a:chExt cx="0" cy="0"/>
        </a:xfrm>
      </p:grpSpPr>
      <p:pic>
        <p:nvPicPr>
          <p:cNvPr id="2524" name="Google Shape;2524;p435"/>
          <p:cNvPicPr preferRelativeResize="0"/>
          <p:nvPr/>
        </p:nvPicPr>
        <p:blipFill rotWithShape="1">
          <a:blip r:embed="rId2">
            <a:alphaModFix amt="40000"/>
          </a:blip>
          <a:srcRect b="6838" l="0" r="4825" t="0"/>
          <a:stretch/>
        </p:blipFill>
        <p:spPr>
          <a:xfrm>
            <a:off x="-310425" y="-306150"/>
            <a:ext cx="9454423" cy="5449649"/>
          </a:xfrm>
          <a:prstGeom prst="rect">
            <a:avLst/>
          </a:prstGeom>
          <a:noFill/>
          <a:ln>
            <a:noFill/>
          </a:ln>
        </p:spPr>
      </p:pic>
      <p:pic>
        <p:nvPicPr>
          <p:cNvPr id="2525" name="Google Shape;2525;p435"/>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4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Footer 1 1 1 1">
  <p:cSld name="CUSTOM_2_2_1_1">
    <p:bg>
      <p:bgPr>
        <a:solidFill>
          <a:schemeClr val="lt1"/>
        </a:solidFill>
      </p:bgPr>
    </p:bg>
    <p:spTree>
      <p:nvGrpSpPr>
        <p:cNvPr id="2526" name="Shape 2526"/>
        <p:cNvGrpSpPr/>
        <p:nvPr/>
      </p:nvGrpSpPr>
      <p:grpSpPr>
        <a:xfrm>
          <a:off x="0" y="0"/>
          <a:ext cx="0" cy="0"/>
          <a:chOff x="0" y="0"/>
          <a:chExt cx="0" cy="0"/>
        </a:xfrm>
      </p:grpSpPr>
      <p:pic>
        <p:nvPicPr>
          <p:cNvPr id="2527" name="Google Shape;2527;p436"/>
          <p:cNvPicPr preferRelativeResize="0"/>
          <p:nvPr/>
        </p:nvPicPr>
        <p:blipFill rotWithShape="1">
          <a:blip r:embed="rId2">
            <a:alphaModFix amt="58000"/>
          </a:blip>
          <a:srcRect b="0" l="4187" r="0" t="6323"/>
          <a:stretch/>
        </p:blipFill>
        <p:spPr>
          <a:xfrm>
            <a:off x="0" y="0"/>
            <a:ext cx="9455401" cy="5443501"/>
          </a:xfrm>
          <a:prstGeom prst="rect">
            <a:avLst/>
          </a:prstGeom>
          <a:noFill/>
          <a:ln>
            <a:noFill/>
          </a:ln>
        </p:spPr>
      </p:pic>
      <p:pic>
        <p:nvPicPr>
          <p:cNvPr id="2528" name="Google Shape;2528;p436"/>
          <p:cNvPicPr preferRelativeResize="0"/>
          <p:nvPr/>
        </p:nvPicPr>
        <p:blipFill>
          <a:blip r:embed="rId3">
            <a:alphaModFix/>
          </a:blip>
          <a:stretch>
            <a:fillRect/>
          </a:stretch>
        </p:blipFill>
        <p:spPr>
          <a:xfrm>
            <a:off x="8275320" y="4279392"/>
            <a:ext cx="685800" cy="685800"/>
          </a:xfrm>
          <a:prstGeom prst="rect">
            <a:avLst/>
          </a:prstGeom>
          <a:noFill/>
          <a:ln>
            <a:noFill/>
          </a:ln>
        </p:spPr>
      </p:pic>
    </p:spTree>
  </p:cSld>
  <p:clrMapOvr>
    <a:masterClrMapping/>
  </p:clrMapOvr>
</p:sldLayout>
</file>

<file path=ppt/slideLayouts/slideLayout4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1">
  <p:cSld name="TITLE_1_2">
    <p:bg>
      <p:bgPr>
        <a:solidFill>
          <a:srgbClr val="D5EEFD"/>
        </a:solidFill>
      </p:bgPr>
    </p:bg>
    <p:spTree>
      <p:nvGrpSpPr>
        <p:cNvPr id="2529" name="Shape 2529"/>
        <p:cNvGrpSpPr/>
        <p:nvPr/>
      </p:nvGrpSpPr>
      <p:grpSpPr>
        <a:xfrm>
          <a:off x="0" y="0"/>
          <a:ext cx="0" cy="0"/>
          <a:chOff x="0" y="0"/>
          <a:chExt cx="0" cy="0"/>
        </a:xfrm>
      </p:grpSpPr>
      <p:sp>
        <p:nvSpPr>
          <p:cNvPr id="2530" name="Google Shape;2530;p437"/>
          <p:cNvSpPr/>
          <p:nvPr/>
        </p:nvSpPr>
        <p:spPr>
          <a:xfrm rot="-4500017">
            <a:off x="-427827" y="-1004473"/>
            <a:ext cx="5820004" cy="5601983"/>
          </a:xfrm>
          <a:prstGeom prst="roundRect">
            <a:avLst>
              <a:gd fmla="val 50000" name="adj"/>
            </a:avLst>
          </a:prstGeom>
          <a:solidFill>
            <a:srgbClr val="BCE5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1" name="Google Shape;2531;p437"/>
          <p:cNvSpPr/>
          <p:nvPr/>
        </p:nvSpPr>
        <p:spPr>
          <a:xfrm rot="-4500000">
            <a:off x="117351" y="-875741"/>
            <a:ext cx="5601983" cy="5601983"/>
          </a:xfrm>
          <a:prstGeom prst="ellipse">
            <a:avLst/>
          </a:prstGeom>
          <a:noFill/>
          <a:ln cap="flat" cmpd="sng" w="19050">
            <a:solidFill>
              <a:srgbClr val="6EA6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2" name="Google Shape;2532;p437"/>
          <p:cNvSpPr txBox="1"/>
          <p:nvPr>
            <p:ph type="title"/>
          </p:nvPr>
        </p:nvSpPr>
        <p:spPr>
          <a:xfrm>
            <a:off x="825126" y="1488324"/>
            <a:ext cx="4391400" cy="12330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atin typeface="Inter"/>
                <a:ea typeface="Inter"/>
                <a:cs typeface="Inter"/>
                <a:sym typeface="Inter"/>
              </a:defRPr>
            </a:lvl2pPr>
            <a:lvl3pPr lvl="2">
              <a:spcBef>
                <a:spcPts val="0"/>
              </a:spcBef>
              <a:spcAft>
                <a:spcPts val="0"/>
              </a:spcAft>
              <a:buSzPts val="2800"/>
              <a:buNone/>
              <a:defRPr>
                <a:latin typeface="Inter"/>
                <a:ea typeface="Inter"/>
                <a:cs typeface="Inter"/>
                <a:sym typeface="Inter"/>
              </a:defRPr>
            </a:lvl3pPr>
            <a:lvl4pPr lvl="3">
              <a:spcBef>
                <a:spcPts val="0"/>
              </a:spcBef>
              <a:spcAft>
                <a:spcPts val="0"/>
              </a:spcAft>
              <a:buSzPts val="2800"/>
              <a:buNone/>
              <a:defRPr>
                <a:latin typeface="Inter"/>
                <a:ea typeface="Inter"/>
                <a:cs typeface="Inter"/>
                <a:sym typeface="Inter"/>
              </a:defRPr>
            </a:lvl4pPr>
            <a:lvl5pPr lvl="4">
              <a:spcBef>
                <a:spcPts val="0"/>
              </a:spcBef>
              <a:spcAft>
                <a:spcPts val="0"/>
              </a:spcAft>
              <a:buSzPts val="2800"/>
              <a:buNone/>
              <a:defRPr>
                <a:latin typeface="Inter"/>
                <a:ea typeface="Inter"/>
                <a:cs typeface="Inter"/>
                <a:sym typeface="Inter"/>
              </a:defRPr>
            </a:lvl5pPr>
            <a:lvl6pPr lvl="5">
              <a:spcBef>
                <a:spcPts val="0"/>
              </a:spcBef>
              <a:spcAft>
                <a:spcPts val="0"/>
              </a:spcAft>
              <a:buSzPts val="2800"/>
              <a:buNone/>
              <a:defRPr>
                <a:latin typeface="Inter"/>
                <a:ea typeface="Inter"/>
                <a:cs typeface="Inter"/>
                <a:sym typeface="Inter"/>
              </a:defRPr>
            </a:lvl6pPr>
            <a:lvl7pPr lvl="6">
              <a:spcBef>
                <a:spcPts val="0"/>
              </a:spcBef>
              <a:spcAft>
                <a:spcPts val="0"/>
              </a:spcAft>
              <a:buSzPts val="2800"/>
              <a:buNone/>
              <a:defRPr>
                <a:latin typeface="Inter"/>
                <a:ea typeface="Inter"/>
                <a:cs typeface="Inter"/>
                <a:sym typeface="Inter"/>
              </a:defRPr>
            </a:lvl7pPr>
            <a:lvl8pPr lvl="7">
              <a:spcBef>
                <a:spcPts val="0"/>
              </a:spcBef>
              <a:spcAft>
                <a:spcPts val="0"/>
              </a:spcAft>
              <a:buSzPts val="2800"/>
              <a:buNone/>
              <a:defRPr>
                <a:latin typeface="Inter"/>
                <a:ea typeface="Inter"/>
                <a:cs typeface="Inter"/>
                <a:sym typeface="Inter"/>
              </a:defRPr>
            </a:lvl8pPr>
            <a:lvl9pPr lvl="8">
              <a:spcBef>
                <a:spcPts val="0"/>
              </a:spcBef>
              <a:spcAft>
                <a:spcPts val="0"/>
              </a:spcAft>
              <a:buSzPts val="2800"/>
              <a:buNone/>
              <a:defRPr>
                <a:latin typeface="Inter"/>
                <a:ea typeface="Inter"/>
                <a:cs typeface="Inter"/>
                <a:sym typeface="Inter"/>
              </a:defRPr>
            </a:lvl9pPr>
          </a:lstStyle>
          <a:p/>
        </p:txBody>
      </p:sp>
      <p:pic>
        <p:nvPicPr>
          <p:cNvPr id="2533" name="Google Shape;2533;p437"/>
          <p:cNvPicPr preferRelativeResize="0"/>
          <p:nvPr/>
        </p:nvPicPr>
        <p:blipFill>
          <a:blip r:embed="rId2">
            <a:alphaModFix/>
          </a:blip>
          <a:stretch>
            <a:fillRect/>
          </a:stretch>
        </p:blipFill>
        <p:spPr>
          <a:xfrm>
            <a:off x="825125" y="501500"/>
            <a:ext cx="939103" cy="939100"/>
          </a:xfrm>
          <a:prstGeom prst="rect">
            <a:avLst/>
          </a:prstGeom>
          <a:noFill/>
          <a:ln>
            <a:noFill/>
          </a:ln>
        </p:spPr>
      </p:pic>
      <p:sp>
        <p:nvSpPr>
          <p:cNvPr id="2534" name="Google Shape;2534;p437"/>
          <p:cNvSpPr txBox="1"/>
          <p:nvPr>
            <p:ph idx="1" type="subTitle"/>
          </p:nvPr>
        </p:nvSpPr>
        <p:spPr>
          <a:xfrm>
            <a:off x="825125" y="2673600"/>
            <a:ext cx="4039500" cy="532800"/>
          </a:xfrm>
          <a:prstGeom prst="rect">
            <a:avLst/>
          </a:prstGeom>
        </p:spPr>
        <p:txBody>
          <a:bodyPr anchorCtr="0" anchor="t" bIns="91425" lIns="91425" spcFirstLastPara="1" rIns="91425" wrap="square" tIns="91425">
            <a:spAutoFit/>
          </a:bodyPr>
          <a:lstStyle>
            <a:lvl1pPr lvl="0">
              <a:spcBef>
                <a:spcPts val="0"/>
              </a:spcBef>
              <a:spcAft>
                <a:spcPts val="0"/>
              </a:spcAft>
              <a:buSzPts val="1800"/>
              <a:buNone/>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p:txBody>
      </p:sp>
      <p:sp>
        <p:nvSpPr>
          <p:cNvPr id="2535" name="Google Shape;2535;p437"/>
          <p:cNvSpPr/>
          <p:nvPr>
            <p:ph idx="2" type="pic"/>
          </p:nvPr>
        </p:nvSpPr>
        <p:spPr>
          <a:xfrm>
            <a:off x="1879700" y="501550"/>
            <a:ext cx="939000" cy="9390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40" Type="http://schemas.openxmlformats.org/officeDocument/2006/relationships/theme" Target="../theme/theme2.xml"/><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slideLayout" Target="../slideLayouts/slideLayout33.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35" Type="http://schemas.openxmlformats.org/officeDocument/2006/relationships/slideLayout" Target="../slideLayouts/slideLayout35.xml"/><Relationship Id="rId12" Type="http://schemas.openxmlformats.org/officeDocument/2006/relationships/slideLayout" Target="../slideLayouts/slideLayout12.xml"/><Relationship Id="rId34" Type="http://schemas.openxmlformats.org/officeDocument/2006/relationships/slideLayout" Target="../slideLayouts/slideLayout34.xml"/><Relationship Id="rId15" Type="http://schemas.openxmlformats.org/officeDocument/2006/relationships/slideLayout" Target="../slideLayouts/slideLayout15.xml"/><Relationship Id="rId37" Type="http://schemas.openxmlformats.org/officeDocument/2006/relationships/slideLayout" Target="../slideLayouts/slideLayout37.xml"/><Relationship Id="rId14" Type="http://schemas.openxmlformats.org/officeDocument/2006/relationships/slideLayout" Target="../slideLayouts/slideLayout14.xml"/><Relationship Id="rId36" Type="http://schemas.openxmlformats.org/officeDocument/2006/relationships/slideLayout" Target="../slideLayouts/slideLayout36.xml"/><Relationship Id="rId17" Type="http://schemas.openxmlformats.org/officeDocument/2006/relationships/slideLayout" Target="../slideLayouts/slideLayout17.xml"/><Relationship Id="rId39" Type="http://schemas.openxmlformats.org/officeDocument/2006/relationships/slideLayout" Target="../slideLayouts/slideLayout39.xml"/><Relationship Id="rId16" Type="http://schemas.openxmlformats.org/officeDocument/2006/relationships/slideLayout" Target="../slideLayouts/slideLayout16.xml"/><Relationship Id="rId38" Type="http://schemas.openxmlformats.org/officeDocument/2006/relationships/slideLayout" Target="../slideLayouts/slideLayout38.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_rels/slideMaster2.xml.rels><?xml version="1.0" encoding="UTF-8" standalone="yes"?><Relationships xmlns="http://schemas.openxmlformats.org/package/2006/relationships"><Relationship Id="rId40" Type="http://schemas.openxmlformats.org/officeDocument/2006/relationships/slideLayout" Target="../slideLayouts/slideLayout79.xml"/><Relationship Id="rId42" Type="http://schemas.openxmlformats.org/officeDocument/2006/relationships/slideLayout" Target="../slideLayouts/slideLayout81.xml"/><Relationship Id="rId41" Type="http://schemas.openxmlformats.org/officeDocument/2006/relationships/slideLayout" Target="../slideLayouts/slideLayout80.xml"/><Relationship Id="rId44" Type="http://schemas.openxmlformats.org/officeDocument/2006/relationships/slideLayout" Target="../slideLayouts/slideLayout83.xml"/><Relationship Id="rId43" Type="http://schemas.openxmlformats.org/officeDocument/2006/relationships/slideLayout" Target="../slideLayouts/slideLayout82.xml"/><Relationship Id="rId46" Type="http://schemas.openxmlformats.org/officeDocument/2006/relationships/slideLayout" Target="../slideLayouts/slideLayout85.xml"/><Relationship Id="rId45" Type="http://schemas.openxmlformats.org/officeDocument/2006/relationships/slideLayout" Target="../slideLayouts/slideLayout84.xml"/><Relationship Id="rId107" Type="http://schemas.openxmlformats.org/officeDocument/2006/relationships/slideLayout" Target="../slideLayouts/slideLayout146.xml"/><Relationship Id="rId106" Type="http://schemas.openxmlformats.org/officeDocument/2006/relationships/slideLayout" Target="../slideLayouts/slideLayout145.xml"/><Relationship Id="rId105" Type="http://schemas.openxmlformats.org/officeDocument/2006/relationships/slideLayout" Target="../slideLayouts/slideLayout144.xml"/><Relationship Id="rId104" Type="http://schemas.openxmlformats.org/officeDocument/2006/relationships/slideLayout" Target="../slideLayouts/slideLayout143.xml"/><Relationship Id="rId109" Type="http://schemas.openxmlformats.org/officeDocument/2006/relationships/slideLayout" Target="../slideLayouts/slideLayout148.xml"/><Relationship Id="rId108" Type="http://schemas.openxmlformats.org/officeDocument/2006/relationships/slideLayout" Target="../slideLayouts/slideLayout147.xml"/><Relationship Id="rId48" Type="http://schemas.openxmlformats.org/officeDocument/2006/relationships/slideLayout" Target="../slideLayouts/slideLayout87.xml"/><Relationship Id="rId47" Type="http://schemas.openxmlformats.org/officeDocument/2006/relationships/slideLayout" Target="../slideLayouts/slideLayout86.xml"/><Relationship Id="rId49" Type="http://schemas.openxmlformats.org/officeDocument/2006/relationships/slideLayout" Target="../slideLayouts/slideLayout88.xml"/><Relationship Id="rId103" Type="http://schemas.openxmlformats.org/officeDocument/2006/relationships/slideLayout" Target="../slideLayouts/slideLayout142.xml"/><Relationship Id="rId102" Type="http://schemas.openxmlformats.org/officeDocument/2006/relationships/slideLayout" Target="../slideLayouts/slideLayout141.xml"/><Relationship Id="rId101" Type="http://schemas.openxmlformats.org/officeDocument/2006/relationships/slideLayout" Target="../slideLayouts/slideLayout140.xml"/><Relationship Id="rId100" Type="http://schemas.openxmlformats.org/officeDocument/2006/relationships/slideLayout" Target="../slideLayouts/slideLayout139.xml"/><Relationship Id="rId31" Type="http://schemas.openxmlformats.org/officeDocument/2006/relationships/slideLayout" Target="../slideLayouts/slideLayout70.xml"/><Relationship Id="rId30" Type="http://schemas.openxmlformats.org/officeDocument/2006/relationships/slideLayout" Target="../slideLayouts/slideLayout69.xml"/><Relationship Id="rId33" Type="http://schemas.openxmlformats.org/officeDocument/2006/relationships/slideLayout" Target="../slideLayouts/slideLayout72.xml"/><Relationship Id="rId32" Type="http://schemas.openxmlformats.org/officeDocument/2006/relationships/slideLayout" Target="../slideLayouts/slideLayout71.xml"/><Relationship Id="rId35" Type="http://schemas.openxmlformats.org/officeDocument/2006/relationships/slideLayout" Target="../slideLayouts/slideLayout74.xml"/><Relationship Id="rId34" Type="http://schemas.openxmlformats.org/officeDocument/2006/relationships/slideLayout" Target="../slideLayouts/slideLayout73.xml"/><Relationship Id="rId37" Type="http://schemas.openxmlformats.org/officeDocument/2006/relationships/slideLayout" Target="../slideLayouts/slideLayout76.xml"/><Relationship Id="rId36" Type="http://schemas.openxmlformats.org/officeDocument/2006/relationships/slideLayout" Target="../slideLayouts/slideLayout75.xml"/><Relationship Id="rId39" Type="http://schemas.openxmlformats.org/officeDocument/2006/relationships/slideLayout" Target="../slideLayouts/slideLayout78.xml"/><Relationship Id="rId38" Type="http://schemas.openxmlformats.org/officeDocument/2006/relationships/slideLayout" Target="../slideLayouts/slideLayout77.xml"/><Relationship Id="rId20" Type="http://schemas.openxmlformats.org/officeDocument/2006/relationships/slideLayout" Target="../slideLayouts/slideLayout59.xml"/><Relationship Id="rId22" Type="http://schemas.openxmlformats.org/officeDocument/2006/relationships/slideLayout" Target="../slideLayouts/slideLayout61.xml"/><Relationship Id="rId21" Type="http://schemas.openxmlformats.org/officeDocument/2006/relationships/slideLayout" Target="../slideLayouts/slideLayout60.xml"/><Relationship Id="rId24" Type="http://schemas.openxmlformats.org/officeDocument/2006/relationships/slideLayout" Target="../slideLayouts/slideLayout63.xml"/><Relationship Id="rId23" Type="http://schemas.openxmlformats.org/officeDocument/2006/relationships/slideLayout" Target="../slideLayouts/slideLayout62.xml"/><Relationship Id="rId26" Type="http://schemas.openxmlformats.org/officeDocument/2006/relationships/slideLayout" Target="../slideLayouts/slideLayout65.xml"/><Relationship Id="rId121" Type="http://schemas.openxmlformats.org/officeDocument/2006/relationships/slideLayout" Target="../slideLayouts/slideLayout160.xml"/><Relationship Id="rId25" Type="http://schemas.openxmlformats.org/officeDocument/2006/relationships/slideLayout" Target="../slideLayouts/slideLayout64.xml"/><Relationship Id="rId120" Type="http://schemas.openxmlformats.org/officeDocument/2006/relationships/slideLayout" Target="../slideLayouts/slideLayout159.xml"/><Relationship Id="rId28" Type="http://schemas.openxmlformats.org/officeDocument/2006/relationships/slideLayout" Target="../slideLayouts/slideLayout67.xml"/><Relationship Id="rId27" Type="http://schemas.openxmlformats.org/officeDocument/2006/relationships/slideLayout" Target="../slideLayouts/slideLayout66.xml"/><Relationship Id="rId29" Type="http://schemas.openxmlformats.org/officeDocument/2006/relationships/slideLayout" Target="../slideLayouts/slideLayout68.xml"/><Relationship Id="rId122" Type="http://schemas.openxmlformats.org/officeDocument/2006/relationships/theme" Target="../theme/theme6.xml"/><Relationship Id="rId95" Type="http://schemas.openxmlformats.org/officeDocument/2006/relationships/slideLayout" Target="../slideLayouts/slideLayout134.xml"/><Relationship Id="rId94" Type="http://schemas.openxmlformats.org/officeDocument/2006/relationships/slideLayout" Target="../slideLayouts/slideLayout133.xml"/><Relationship Id="rId97" Type="http://schemas.openxmlformats.org/officeDocument/2006/relationships/slideLayout" Target="../slideLayouts/slideLayout136.xml"/><Relationship Id="rId96" Type="http://schemas.openxmlformats.org/officeDocument/2006/relationships/slideLayout" Target="../slideLayouts/slideLayout135.xml"/><Relationship Id="rId11" Type="http://schemas.openxmlformats.org/officeDocument/2006/relationships/slideLayout" Target="../slideLayouts/slideLayout50.xml"/><Relationship Id="rId99" Type="http://schemas.openxmlformats.org/officeDocument/2006/relationships/slideLayout" Target="../slideLayouts/slideLayout138.xml"/><Relationship Id="rId10" Type="http://schemas.openxmlformats.org/officeDocument/2006/relationships/slideLayout" Target="../slideLayouts/slideLayout49.xml"/><Relationship Id="rId98" Type="http://schemas.openxmlformats.org/officeDocument/2006/relationships/slideLayout" Target="../slideLayouts/slideLayout137.xml"/><Relationship Id="rId13" Type="http://schemas.openxmlformats.org/officeDocument/2006/relationships/slideLayout" Target="../slideLayouts/slideLayout52.xml"/><Relationship Id="rId12" Type="http://schemas.openxmlformats.org/officeDocument/2006/relationships/slideLayout" Target="../slideLayouts/slideLayout51.xml"/><Relationship Id="rId91" Type="http://schemas.openxmlformats.org/officeDocument/2006/relationships/slideLayout" Target="../slideLayouts/slideLayout130.xml"/><Relationship Id="rId90" Type="http://schemas.openxmlformats.org/officeDocument/2006/relationships/slideLayout" Target="../slideLayouts/slideLayout129.xml"/><Relationship Id="rId93" Type="http://schemas.openxmlformats.org/officeDocument/2006/relationships/slideLayout" Target="../slideLayouts/slideLayout132.xml"/><Relationship Id="rId92" Type="http://schemas.openxmlformats.org/officeDocument/2006/relationships/slideLayout" Target="../slideLayouts/slideLayout131.xml"/><Relationship Id="rId118" Type="http://schemas.openxmlformats.org/officeDocument/2006/relationships/slideLayout" Target="../slideLayouts/slideLayout157.xml"/><Relationship Id="rId117" Type="http://schemas.openxmlformats.org/officeDocument/2006/relationships/slideLayout" Target="../slideLayouts/slideLayout156.xml"/><Relationship Id="rId116" Type="http://schemas.openxmlformats.org/officeDocument/2006/relationships/slideLayout" Target="../slideLayouts/slideLayout155.xml"/><Relationship Id="rId115" Type="http://schemas.openxmlformats.org/officeDocument/2006/relationships/slideLayout" Target="../slideLayouts/slideLayout154.xml"/><Relationship Id="rId119" Type="http://schemas.openxmlformats.org/officeDocument/2006/relationships/slideLayout" Target="../slideLayouts/slideLayout158.xml"/><Relationship Id="rId15" Type="http://schemas.openxmlformats.org/officeDocument/2006/relationships/slideLayout" Target="../slideLayouts/slideLayout54.xml"/><Relationship Id="rId110" Type="http://schemas.openxmlformats.org/officeDocument/2006/relationships/slideLayout" Target="../slideLayouts/slideLayout149.xml"/><Relationship Id="rId14" Type="http://schemas.openxmlformats.org/officeDocument/2006/relationships/slideLayout" Target="../slideLayouts/slideLayout53.xml"/><Relationship Id="rId17" Type="http://schemas.openxmlformats.org/officeDocument/2006/relationships/slideLayout" Target="../slideLayouts/slideLayout56.xml"/><Relationship Id="rId16" Type="http://schemas.openxmlformats.org/officeDocument/2006/relationships/slideLayout" Target="../slideLayouts/slideLayout55.xml"/><Relationship Id="rId19" Type="http://schemas.openxmlformats.org/officeDocument/2006/relationships/slideLayout" Target="../slideLayouts/slideLayout58.xml"/><Relationship Id="rId114" Type="http://schemas.openxmlformats.org/officeDocument/2006/relationships/slideLayout" Target="../slideLayouts/slideLayout153.xml"/><Relationship Id="rId18" Type="http://schemas.openxmlformats.org/officeDocument/2006/relationships/slideLayout" Target="../slideLayouts/slideLayout57.xml"/><Relationship Id="rId113" Type="http://schemas.openxmlformats.org/officeDocument/2006/relationships/slideLayout" Target="../slideLayouts/slideLayout152.xml"/><Relationship Id="rId112" Type="http://schemas.openxmlformats.org/officeDocument/2006/relationships/slideLayout" Target="../slideLayouts/slideLayout151.xml"/><Relationship Id="rId111" Type="http://schemas.openxmlformats.org/officeDocument/2006/relationships/slideLayout" Target="../slideLayouts/slideLayout150.xml"/><Relationship Id="rId84" Type="http://schemas.openxmlformats.org/officeDocument/2006/relationships/slideLayout" Target="../slideLayouts/slideLayout123.xml"/><Relationship Id="rId83" Type="http://schemas.openxmlformats.org/officeDocument/2006/relationships/slideLayout" Target="../slideLayouts/slideLayout122.xml"/><Relationship Id="rId86" Type="http://schemas.openxmlformats.org/officeDocument/2006/relationships/slideLayout" Target="../slideLayouts/slideLayout125.xml"/><Relationship Id="rId85" Type="http://schemas.openxmlformats.org/officeDocument/2006/relationships/slideLayout" Target="../slideLayouts/slideLayout124.xml"/><Relationship Id="rId88" Type="http://schemas.openxmlformats.org/officeDocument/2006/relationships/slideLayout" Target="../slideLayouts/slideLayout127.xml"/><Relationship Id="rId87" Type="http://schemas.openxmlformats.org/officeDocument/2006/relationships/slideLayout" Target="../slideLayouts/slideLayout126.xml"/><Relationship Id="rId89" Type="http://schemas.openxmlformats.org/officeDocument/2006/relationships/slideLayout" Target="../slideLayouts/slideLayout128.xml"/><Relationship Id="rId80" Type="http://schemas.openxmlformats.org/officeDocument/2006/relationships/slideLayout" Target="../slideLayouts/slideLayout119.xml"/><Relationship Id="rId82" Type="http://schemas.openxmlformats.org/officeDocument/2006/relationships/slideLayout" Target="../slideLayouts/slideLayout121.xml"/><Relationship Id="rId81" Type="http://schemas.openxmlformats.org/officeDocument/2006/relationships/slideLayout" Target="../slideLayouts/slideLayout120.xml"/><Relationship Id="rId1" Type="http://schemas.openxmlformats.org/officeDocument/2006/relationships/slideLayout" Target="../slideLayouts/slideLayout40.xml"/><Relationship Id="rId2" Type="http://schemas.openxmlformats.org/officeDocument/2006/relationships/slideLayout" Target="../slideLayouts/slideLayout41.xml"/><Relationship Id="rId3" Type="http://schemas.openxmlformats.org/officeDocument/2006/relationships/slideLayout" Target="../slideLayouts/slideLayout42.xml"/><Relationship Id="rId4" Type="http://schemas.openxmlformats.org/officeDocument/2006/relationships/slideLayout" Target="../slideLayouts/slideLayout43.xml"/><Relationship Id="rId9" Type="http://schemas.openxmlformats.org/officeDocument/2006/relationships/slideLayout" Target="../slideLayouts/slideLayout48.xml"/><Relationship Id="rId5" Type="http://schemas.openxmlformats.org/officeDocument/2006/relationships/slideLayout" Target="../slideLayouts/slideLayout44.xml"/><Relationship Id="rId6" Type="http://schemas.openxmlformats.org/officeDocument/2006/relationships/slideLayout" Target="../slideLayouts/slideLayout45.xml"/><Relationship Id="rId7" Type="http://schemas.openxmlformats.org/officeDocument/2006/relationships/slideLayout" Target="../slideLayouts/slideLayout46.xml"/><Relationship Id="rId8" Type="http://schemas.openxmlformats.org/officeDocument/2006/relationships/slideLayout" Target="../slideLayouts/slideLayout47.xml"/><Relationship Id="rId73" Type="http://schemas.openxmlformats.org/officeDocument/2006/relationships/slideLayout" Target="../slideLayouts/slideLayout112.xml"/><Relationship Id="rId72" Type="http://schemas.openxmlformats.org/officeDocument/2006/relationships/slideLayout" Target="../slideLayouts/slideLayout111.xml"/><Relationship Id="rId75" Type="http://schemas.openxmlformats.org/officeDocument/2006/relationships/slideLayout" Target="../slideLayouts/slideLayout114.xml"/><Relationship Id="rId74" Type="http://schemas.openxmlformats.org/officeDocument/2006/relationships/slideLayout" Target="../slideLayouts/slideLayout113.xml"/><Relationship Id="rId77" Type="http://schemas.openxmlformats.org/officeDocument/2006/relationships/slideLayout" Target="../slideLayouts/slideLayout116.xml"/><Relationship Id="rId76" Type="http://schemas.openxmlformats.org/officeDocument/2006/relationships/slideLayout" Target="../slideLayouts/slideLayout115.xml"/><Relationship Id="rId79" Type="http://schemas.openxmlformats.org/officeDocument/2006/relationships/slideLayout" Target="../slideLayouts/slideLayout118.xml"/><Relationship Id="rId78" Type="http://schemas.openxmlformats.org/officeDocument/2006/relationships/slideLayout" Target="../slideLayouts/slideLayout117.xml"/><Relationship Id="rId71" Type="http://schemas.openxmlformats.org/officeDocument/2006/relationships/slideLayout" Target="../slideLayouts/slideLayout110.xml"/><Relationship Id="rId70" Type="http://schemas.openxmlformats.org/officeDocument/2006/relationships/slideLayout" Target="../slideLayouts/slideLayout109.xml"/><Relationship Id="rId62" Type="http://schemas.openxmlformats.org/officeDocument/2006/relationships/slideLayout" Target="../slideLayouts/slideLayout101.xml"/><Relationship Id="rId61" Type="http://schemas.openxmlformats.org/officeDocument/2006/relationships/slideLayout" Target="../slideLayouts/slideLayout100.xml"/><Relationship Id="rId64" Type="http://schemas.openxmlformats.org/officeDocument/2006/relationships/slideLayout" Target="../slideLayouts/slideLayout103.xml"/><Relationship Id="rId63" Type="http://schemas.openxmlformats.org/officeDocument/2006/relationships/slideLayout" Target="../slideLayouts/slideLayout102.xml"/><Relationship Id="rId66" Type="http://schemas.openxmlformats.org/officeDocument/2006/relationships/slideLayout" Target="../slideLayouts/slideLayout105.xml"/><Relationship Id="rId65" Type="http://schemas.openxmlformats.org/officeDocument/2006/relationships/slideLayout" Target="../slideLayouts/slideLayout104.xml"/><Relationship Id="rId68" Type="http://schemas.openxmlformats.org/officeDocument/2006/relationships/slideLayout" Target="../slideLayouts/slideLayout107.xml"/><Relationship Id="rId67" Type="http://schemas.openxmlformats.org/officeDocument/2006/relationships/slideLayout" Target="../slideLayouts/slideLayout106.xml"/><Relationship Id="rId60" Type="http://schemas.openxmlformats.org/officeDocument/2006/relationships/slideLayout" Target="../slideLayouts/slideLayout99.xml"/><Relationship Id="rId69" Type="http://schemas.openxmlformats.org/officeDocument/2006/relationships/slideLayout" Target="../slideLayouts/slideLayout108.xml"/><Relationship Id="rId51" Type="http://schemas.openxmlformats.org/officeDocument/2006/relationships/slideLayout" Target="../slideLayouts/slideLayout90.xml"/><Relationship Id="rId50" Type="http://schemas.openxmlformats.org/officeDocument/2006/relationships/slideLayout" Target="../slideLayouts/slideLayout89.xml"/><Relationship Id="rId53" Type="http://schemas.openxmlformats.org/officeDocument/2006/relationships/slideLayout" Target="../slideLayouts/slideLayout92.xml"/><Relationship Id="rId52" Type="http://schemas.openxmlformats.org/officeDocument/2006/relationships/slideLayout" Target="../slideLayouts/slideLayout91.xml"/><Relationship Id="rId55" Type="http://schemas.openxmlformats.org/officeDocument/2006/relationships/slideLayout" Target="../slideLayouts/slideLayout94.xml"/><Relationship Id="rId54" Type="http://schemas.openxmlformats.org/officeDocument/2006/relationships/slideLayout" Target="../slideLayouts/slideLayout93.xml"/><Relationship Id="rId57" Type="http://schemas.openxmlformats.org/officeDocument/2006/relationships/slideLayout" Target="../slideLayouts/slideLayout96.xml"/><Relationship Id="rId56" Type="http://schemas.openxmlformats.org/officeDocument/2006/relationships/slideLayout" Target="../slideLayouts/slideLayout95.xml"/><Relationship Id="rId59" Type="http://schemas.openxmlformats.org/officeDocument/2006/relationships/slideLayout" Target="../slideLayouts/slideLayout98.xml"/><Relationship Id="rId58" Type="http://schemas.openxmlformats.org/officeDocument/2006/relationships/slideLayout" Target="../slideLayouts/slideLayout97.xml"/></Relationships>
</file>

<file path=ppt/slideMasters/_rels/slideMaster3.xml.rels><?xml version="1.0" encoding="UTF-8" standalone="yes"?><Relationships xmlns="http://schemas.openxmlformats.org/package/2006/relationships"><Relationship Id="rId40" Type="http://schemas.openxmlformats.org/officeDocument/2006/relationships/slideLayout" Target="../slideLayouts/slideLayout200.xml"/><Relationship Id="rId42" Type="http://schemas.openxmlformats.org/officeDocument/2006/relationships/slideLayout" Target="../slideLayouts/slideLayout202.xml"/><Relationship Id="rId41" Type="http://schemas.openxmlformats.org/officeDocument/2006/relationships/slideLayout" Target="../slideLayouts/slideLayout201.xml"/><Relationship Id="rId44" Type="http://schemas.openxmlformats.org/officeDocument/2006/relationships/slideLayout" Target="../slideLayouts/slideLayout204.xml"/><Relationship Id="rId43" Type="http://schemas.openxmlformats.org/officeDocument/2006/relationships/slideLayout" Target="../slideLayouts/slideLayout203.xml"/><Relationship Id="rId46" Type="http://schemas.openxmlformats.org/officeDocument/2006/relationships/slideLayout" Target="../slideLayouts/slideLayout206.xml"/><Relationship Id="rId45" Type="http://schemas.openxmlformats.org/officeDocument/2006/relationships/slideLayout" Target="../slideLayouts/slideLayout205.xml"/><Relationship Id="rId48" Type="http://schemas.openxmlformats.org/officeDocument/2006/relationships/slideLayout" Target="../slideLayouts/slideLayout208.xml"/><Relationship Id="rId47" Type="http://schemas.openxmlformats.org/officeDocument/2006/relationships/slideLayout" Target="../slideLayouts/slideLayout207.xml"/><Relationship Id="rId49" Type="http://schemas.openxmlformats.org/officeDocument/2006/relationships/slideLayout" Target="../slideLayouts/slideLayout209.xml"/><Relationship Id="rId31" Type="http://schemas.openxmlformats.org/officeDocument/2006/relationships/slideLayout" Target="../slideLayouts/slideLayout191.xml"/><Relationship Id="rId30" Type="http://schemas.openxmlformats.org/officeDocument/2006/relationships/slideLayout" Target="../slideLayouts/slideLayout190.xml"/><Relationship Id="rId33" Type="http://schemas.openxmlformats.org/officeDocument/2006/relationships/slideLayout" Target="../slideLayouts/slideLayout193.xml"/><Relationship Id="rId32" Type="http://schemas.openxmlformats.org/officeDocument/2006/relationships/slideLayout" Target="../slideLayouts/slideLayout192.xml"/><Relationship Id="rId35" Type="http://schemas.openxmlformats.org/officeDocument/2006/relationships/slideLayout" Target="../slideLayouts/slideLayout195.xml"/><Relationship Id="rId34" Type="http://schemas.openxmlformats.org/officeDocument/2006/relationships/slideLayout" Target="../slideLayouts/slideLayout194.xml"/><Relationship Id="rId37" Type="http://schemas.openxmlformats.org/officeDocument/2006/relationships/slideLayout" Target="../slideLayouts/slideLayout197.xml"/><Relationship Id="rId36" Type="http://schemas.openxmlformats.org/officeDocument/2006/relationships/slideLayout" Target="../slideLayouts/slideLayout196.xml"/><Relationship Id="rId39" Type="http://schemas.openxmlformats.org/officeDocument/2006/relationships/slideLayout" Target="../slideLayouts/slideLayout199.xml"/><Relationship Id="rId38" Type="http://schemas.openxmlformats.org/officeDocument/2006/relationships/slideLayout" Target="../slideLayouts/slideLayout198.xml"/><Relationship Id="rId20" Type="http://schemas.openxmlformats.org/officeDocument/2006/relationships/slideLayout" Target="../slideLayouts/slideLayout180.xml"/><Relationship Id="rId22" Type="http://schemas.openxmlformats.org/officeDocument/2006/relationships/slideLayout" Target="../slideLayouts/slideLayout182.xml"/><Relationship Id="rId21" Type="http://schemas.openxmlformats.org/officeDocument/2006/relationships/slideLayout" Target="../slideLayouts/slideLayout181.xml"/><Relationship Id="rId24" Type="http://schemas.openxmlformats.org/officeDocument/2006/relationships/slideLayout" Target="../slideLayouts/slideLayout184.xml"/><Relationship Id="rId23" Type="http://schemas.openxmlformats.org/officeDocument/2006/relationships/slideLayout" Target="../slideLayouts/slideLayout183.xml"/><Relationship Id="rId26" Type="http://schemas.openxmlformats.org/officeDocument/2006/relationships/slideLayout" Target="../slideLayouts/slideLayout186.xml"/><Relationship Id="rId25" Type="http://schemas.openxmlformats.org/officeDocument/2006/relationships/slideLayout" Target="../slideLayouts/slideLayout185.xml"/><Relationship Id="rId28" Type="http://schemas.openxmlformats.org/officeDocument/2006/relationships/slideLayout" Target="../slideLayouts/slideLayout188.xml"/><Relationship Id="rId27" Type="http://schemas.openxmlformats.org/officeDocument/2006/relationships/slideLayout" Target="../slideLayouts/slideLayout187.xml"/><Relationship Id="rId29" Type="http://schemas.openxmlformats.org/officeDocument/2006/relationships/slideLayout" Target="../slideLayouts/slideLayout189.xml"/><Relationship Id="rId11" Type="http://schemas.openxmlformats.org/officeDocument/2006/relationships/slideLayout" Target="../slideLayouts/slideLayout171.xml"/><Relationship Id="rId10" Type="http://schemas.openxmlformats.org/officeDocument/2006/relationships/slideLayout" Target="../slideLayouts/slideLayout170.xml"/><Relationship Id="rId13" Type="http://schemas.openxmlformats.org/officeDocument/2006/relationships/slideLayout" Target="../slideLayouts/slideLayout173.xml"/><Relationship Id="rId12" Type="http://schemas.openxmlformats.org/officeDocument/2006/relationships/slideLayout" Target="../slideLayouts/slideLayout172.xml"/><Relationship Id="rId15" Type="http://schemas.openxmlformats.org/officeDocument/2006/relationships/slideLayout" Target="../slideLayouts/slideLayout175.xml"/><Relationship Id="rId14" Type="http://schemas.openxmlformats.org/officeDocument/2006/relationships/slideLayout" Target="../slideLayouts/slideLayout174.xml"/><Relationship Id="rId17" Type="http://schemas.openxmlformats.org/officeDocument/2006/relationships/slideLayout" Target="../slideLayouts/slideLayout177.xml"/><Relationship Id="rId16" Type="http://schemas.openxmlformats.org/officeDocument/2006/relationships/slideLayout" Target="../slideLayouts/slideLayout176.xml"/><Relationship Id="rId19" Type="http://schemas.openxmlformats.org/officeDocument/2006/relationships/slideLayout" Target="../slideLayouts/slideLayout179.xml"/><Relationship Id="rId18" Type="http://schemas.openxmlformats.org/officeDocument/2006/relationships/slideLayout" Target="../slideLayouts/slideLayout178.xml"/><Relationship Id="rId1" Type="http://schemas.openxmlformats.org/officeDocument/2006/relationships/slideLayout" Target="../slideLayouts/slideLayout161.xml"/><Relationship Id="rId2" Type="http://schemas.openxmlformats.org/officeDocument/2006/relationships/slideLayout" Target="../slideLayouts/slideLayout162.xml"/><Relationship Id="rId3" Type="http://schemas.openxmlformats.org/officeDocument/2006/relationships/slideLayout" Target="../slideLayouts/slideLayout163.xml"/><Relationship Id="rId4" Type="http://schemas.openxmlformats.org/officeDocument/2006/relationships/slideLayout" Target="../slideLayouts/slideLayout164.xml"/><Relationship Id="rId9" Type="http://schemas.openxmlformats.org/officeDocument/2006/relationships/slideLayout" Target="../slideLayouts/slideLayout169.xml"/><Relationship Id="rId5" Type="http://schemas.openxmlformats.org/officeDocument/2006/relationships/slideLayout" Target="../slideLayouts/slideLayout165.xml"/><Relationship Id="rId6" Type="http://schemas.openxmlformats.org/officeDocument/2006/relationships/slideLayout" Target="../slideLayouts/slideLayout166.xml"/><Relationship Id="rId7" Type="http://schemas.openxmlformats.org/officeDocument/2006/relationships/slideLayout" Target="../slideLayouts/slideLayout167.xml"/><Relationship Id="rId8" Type="http://schemas.openxmlformats.org/officeDocument/2006/relationships/slideLayout" Target="../slideLayouts/slideLayout168.xml"/><Relationship Id="rId73" Type="http://schemas.openxmlformats.org/officeDocument/2006/relationships/slideLayout" Target="../slideLayouts/slideLayout233.xml"/><Relationship Id="rId72" Type="http://schemas.openxmlformats.org/officeDocument/2006/relationships/slideLayout" Target="../slideLayouts/slideLayout232.xml"/><Relationship Id="rId75" Type="http://schemas.openxmlformats.org/officeDocument/2006/relationships/slideLayout" Target="../slideLayouts/slideLayout235.xml"/><Relationship Id="rId74" Type="http://schemas.openxmlformats.org/officeDocument/2006/relationships/slideLayout" Target="../slideLayouts/slideLayout234.xml"/><Relationship Id="rId77" Type="http://schemas.openxmlformats.org/officeDocument/2006/relationships/slideLayout" Target="../slideLayouts/slideLayout237.xml"/><Relationship Id="rId76" Type="http://schemas.openxmlformats.org/officeDocument/2006/relationships/slideLayout" Target="../slideLayouts/slideLayout236.xml"/><Relationship Id="rId78" Type="http://schemas.openxmlformats.org/officeDocument/2006/relationships/theme" Target="../theme/theme1.xml"/><Relationship Id="rId71" Type="http://schemas.openxmlformats.org/officeDocument/2006/relationships/slideLayout" Target="../slideLayouts/slideLayout231.xml"/><Relationship Id="rId70" Type="http://schemas.openxmlformats.org/officeDocument/2006/relationships/slideLayout" Target="../slideLayouts/slideLayout230.xml"/><Relationship Id="rId62" Type="http://schemas.openxmlformats.org/officeDocument/2006/relationships/slideLayout" Target="../slideLayouts/slideLayout222.xml"/><Relationship Id="rId61" Type="http://schemas.openxmlformats.org/officeDocument/2006/relationships/slideLayout" Target="../slideLayouts/slideLayout221.xml"/><Relationship Id="rId64" Type="http://schemas.openxmlformats.org/officeDocument/2006/relationships/slideLayout" Target="../slideLayouts/slideLayout224.xml"/><Relationship Id="rId63" Type="http://schemas.openxmlformats.org/officeDocument/2006/relationships/slideLayout" Target="../slideLayouts/slideLayout223.xml"/><Relationship Id="rId66" Type="http://schemas.openxmlformats.org/officeDocument/2006/relationships/slideLayout" Target="../slideLayouts/slideLayout226.xml"/><Relationship Id="rId65" Type="http://schemas.openxmlformats.org/officeDocument/2006/relationships/slideLayout" Target="../slideLayouts/slideLayout225.xml"/><Relationship Id="rId68" Type="http://schemas.openxmlformats.org/officeDocument/2006/relationships/slideLayout" Target="../slideLayouts/slideLayout228.xml"/><Relationship Id="rId67" Type="http://schemas.openxmlformats.org/officeDocument/2006/relationships/slideLayout" Target="../slideLayouts/slideLayout227.xml"/><Relationship Id="rId60" Type="http://schemas.openxmlformats.org/officeDocument/2006/relationships/slideLayout" Target="../slideLayouts/slideLayout220.xml"/><Relationship Id="rId69" Type="http://schemas.openxmlformats.org/officeDocument/2006/relationships/slideLayout" Target="../slideLayouts/slideLayout229.xml"/><Relationship Id="rId51" Type="http://schemas.openxmlformats.org/officeDocument/2006/relationships/slideLayout" Target="../slideLayouts/slideLayout211.xml"/><Relationship Id="rId50" Type="http://schemas.openxmlformats.org/officeDocument/2006/relationships/slideLayout" Target="../slideLayouts/slideLayout210.xml"/><Relationship Id="rId53" Type="http://schemas.openxmlformats.org/officeDocument/2006/relationships/slideLayout" Target="../slideLayouts/slideLayout213.xml"/><Relationship Id="rId52" Type="http://schemas.openxmlformats.org/officeDocument/2006/relationships/slideLayout" Target="../slideLayouts/slideLayout212.xml"/><Relationship Id="rId55" Type="http://schemas.openxmlformats.org/officeDocument/2006/relationships/slideLayout" Target="../slideLayouts/slideLayout215.xml"/><Relationship Id="rId54" Type="http://schemas.openxmlformats.org/officeDocument/2006/relationships/slideLayout" Target="../slideLayouts/slideLayout214.xml"/><Relationship Id="rId57" Type="http://schemas.openxmlformats.org/officeDocument/2006/relationships/slideLayout" Target="../slideLayouts/slideLayout217.xml"/><Relationship Id="rId56" Type="http://schemas.openxmlformats.org/officeDocument/2006/relationships/slideLayout" Target="../slideLayouts/slideLayout216.xml"/><Relationship Id="rId59" Type="http://schemas.openxmlformats.org/officeDocument/2006/relationships/slideLayout" Target="../slideLayouts/slideLayout219.xml"/><Relationship Id="rId58" Type="http://schemas.openxmlformats.org/officeDocument/2006/relationships/slideLayout" Target="../slideLayouts/slideLayout218.xml"/></Relationships>
</file>

<file path=ppt/slideMasters/_rels/slideMaster4.xml.rels><?xml version="1.0" encoding="UTF-8" standalone="yes"?><Relationships xmlns="http://schemas.openxmlformats.org/package/2006/relationships"><Relationship Id="rId40" Type="http://schemas.openxmlformats.org/officeDocument/2006/relationships/slideLayout" Target="../slideLayouts/slideLayout277.xml"/><Relationship Id="rId42" Type="http://schemas.openxmlformats.org/officeDocument/2006/relationships/slideLayout" Target="../slideLayouts/slideLayout279.xml"/><Relationship Id="rId41" Type="http://schemas.openxmlformats.org/officeDocument/2006/relationships/slideLayout" Target="../slideLayouts/slideLayout278.xml"/><Relationship Id="rId44" Type="http://schemas.openxmlformats.org/officeDocument/2006/relationships/slideLayout" Target="../slideLayouts/slideLayout281.xml"/><Relationship Id="rId43" Type="http://schemas.openxmlformats.org/officeDocument/2006/relationships/slideLayout" Target="../slideLayouts/slideLayout280.xml"/><Relationship Id="rId46" Type="http://schemas.openxmlformats.org/officeDocument/2006/relationships/slideLayout" Target="../slideLayouts/slideLayout283.xml"/><Relationship Id="rId45" Type="http://schemas.openxmlformats.org/officeDocument/2006/relationships/slideLayout" Target="../slideLayouts/slideLayout282.xml"/><Relationship Id="rId48" Type="http://schemas.openxmlformats.org/officeDocument/2006/relationships/slideLayout" Target="../slideLayouts/slideLayout285.xml"/><Relationship Id="rId47" Type="http://schemas.openxmlformats.org/officeDocument/2006/relationships/slideLayout" Target="../slideLayouts/slideLayout284.xml"/><Relationship Id="rId49" Type="http://schemas.openxmlformats.org/officeDocument/2006/relationships/slideLayout" Target="../slideLayouts/slideLayout286.xml"/><Relationship Id="rId31" Type="http://schemas.openxmlformats.org/officeDocument/2006/relationships/slideLayout" Target="../slideLayouts/slideLayout268.xml"/><Relationship Id="rId30" Type="http://schemas.openxmlformats.org/officeDocument/2006/relationships/slideLayout" Target="../slideLayouts/slideLayout267.xml"/><Relationship Id="rId33" Type="http://schemas.openxmlformats.org/officeDocument/2006/relationships/slideLayout" Target="../slideLayouts/slideLayout270.xml"/><Relationship Id="rId32" Type="http://schemas.openxmlformats.org/officeDocument/2006/relationships/slideLayout" Target="../slideLayouts/slideLayout269.xml"/><Relationship Id="rId35" Type="http://schemas.openxmlformats.org/officeDocument/2006/relationships/slideLayout" Target="../slideLayouts/slideLayout272.xml"/><Relationship Id="rId34" Type="http://schemas.openxmlformats.org/officeDocument/2006/relationships/slideLayout" Target="../slideLayouts/slideLayout271.xml"/><Relationship Id="rId37" Type="http://schemas.openxmlformats.org/officeDocument/2006/relationships/slideLayout" Target="../slideLayouts/slideLayout274.xml"/><Relationship Id="rId36" Type="http://schemas.openxmlformats.org/officeDocument/2006/relationships/slideLayout" Target="../slideLayouts/slideLayout273.xml"/><Relationship Id="rId39" Type="http://schemas.openxmlformats.org/officeDocument/2006/relationships/slideLayout" Target="../slideLayouts/slideLayout276.xml"/><Relationship Id="rId38" Type="http://schemas.openxmlformats.org/officeDocument/2006/relationships/slideLayout" Target="../slideLayouts/slideLayout275.xml"/><Relationship Id="rId20" Type="http://schemas.openxmlformats.org/officeDocument/2006/relationships/slideLayout" Target="../slideLayouts/slideLayout257.xml"/><Relationship Id="rId22" Type="http://schemas.openxmlformats.org/officeDocument/2006/relationships/slideLayout" Target="../slideLayouts/slideLayout259.xml"/><Relationship Id="rId21" Type="http://schemas.openxmlformats.org/officeDocument/2006/relationships/slideLayout" Target="../slideLayouts/slideLayout258.xml"/><Relationship Id="rId24" Type="http://schemas.openxmlformats.org/officeDocument/2006/relationships/slideLayout" Target="../slideLayouts/slideLayout261.xml"/><Relationship Id="rId23" Type="http://schemas.openxmlformats.org/officeDocument/2006/relationships/slideLayout" Target="../slideLayouts/slideLayout260.xml"/><Relationship Id="rId26" Type="http://schemas.openxmlformats.org/officeDocument/2006/relationships/slideLayout" Target="../slideLayouts/slideLayout263.xml"/><Relationship Id="rId25" Type="http://schemas.openxmlformats.org/officeDocument/2006/relationships/slideLayout" Target="../slideLayouts/slideLayout262.xml"/><Relationship Id="rId28" Type="http://schemas.openxmlformats.org/officeDocument/2006/relationships/slideLayout" Target="../slideLayouts/slideLayout265.xml"/><Relationship Id="rId27" Type="http://schemas.openxmlformats.org/officeDocument/2006/relationships/slideLayout" Target="../slideLayouts/slideLayout264.xml"/><Relationship Id="rId29" Type="http://schemas.openxmlformats.org/officeDocument/2006/relationships/slideLayout" Target="../slideLayouts/slideLayout266.xml"/><Relationship Id="rId11" Type="http://schemas.openxmlformats.org/officeDocument/2006/relationships/slideLayout" Target="../slideLayouts/slideLayout248.xml"/><Relationship Id="rId10" Type="http://schemas.openxmlformats.org/officeDocument/2006/relationships/slideLayout" Target="../slideLayouts/slideLayout247.xml"/><Relationship Id="rId13" Type="http://schemas.openxmlformats.org/officeDocument/2006/relationships/slideLayout" Target="../slideLayouts/slideLayout250.xml"/><Relationship Id="rId12" Type="http://schemas.openxmlformats.org/officeDocument/2006/relationships/slideLayout" Target="../slideLayouts/slideLayout249.xml"/><Relationship Id="rId15" Type="http://schemas.openxmlformats.org/officeDocument/2006/relationships/slideLayout" Target="../slideLayouts/slideLayout252.xml"/><Relationship Id="rId14" Type="http://schemas.openxmlformats.org/officeDocument/2006/relationships/slideLayout" Target="../slideLayouts/slideLayout251.xml"/><Relationship Id="rId17" Type="http://schemas.openxmlformats.org/officeDocument/2006/relationships/slideLayout" Target="../slideLayouts/slideLayout254.xml"/><Relationship Id="rId16" Type="http://schemas.openxmlformats.org/officeDocument/2006/relationships/slideLayout" Target="../slideLayouts/slideLayout253.xml"/><Relationship Id="rId19" Type="http://schemas.openxmlformats.org/officeDocument/2006/relationships/slideLayout" Target="../slideLayouts/slideLayout256.xml"/><Relationship Id="rId18" Type="http://schemas.openxmlformats.org/officeDocument/2006/relationships/slideLayout" Target="../slideLayouts/slideLayout255.xml"/><Relationship Id="rId1" Type="http://schemas.openxmlformats.org/officeDocument/2006/relationships/slideLayout" Target="../slideLayouts/slideLayout238.xml"/><Relationship Id="rId2" Type="http://schemas.openxmlformats.org/officeDocument/2006/relationships/slideLayout" Target="../slideLayouts/slideLayout239.xml"/><Relationship Id="rId3" Type="http://schemas.openxmlformats.org/officeDocument/2006/relationships/slideLayout" Target="../slideLayouts/slideLayout240.xml"/><Relationship Id="rId4" Type="http://schemas.openxmlformats.org/officeDocument/2006/relationships/slideLayout" Target="../slideLayouts/slideLayout241.xml"/><Relationship Id="rId9" Type="http://schemas.openxmlformats.org/officeDocument/2006/relationships/slideLayout" Target="../slideLayouts/slideLayout246.xml"/><Relationship Id="rId5" Type="http://schemas.openxmlformats.org/officeDocument/2006/relationships/slideLayout" Target="../slideLayouts/slideLayout242.xml"/><Relationship Id="rId6" Type="http://schemas.openxmlformats.org/officeDocument/2006/relationships/slideLayout" Target="../slideLayouts/slideLayout243.xml"/><Relationship Id="rId7" Type="http://schemas.openxmlformats.org/officeDocument/2006/relationships/slideLayout" Target="../slideLayouts/slideLayout244.xml"/><Relationship Id="rId8" Type="http://schemas.openxmlformats.org/officeDocument/2006/relationships/slideLayout" Target="../slideLayouts/slideLayout245.xml"/><Relationship Id="rId72" Type="http://schemas.openxmlformats.org/officeDocument/2006/relationships/theme" Target="../theme/theme7.xml"/><Relationship Id="rId71" Type="http://schemas.openxmlformats.org/officeDocument/2006/relationships/slideLayout" Target="../slideLayouts/slideLayout308.xml"/><Relationship Id="rId70" Type="http://schemas.openxmlformats.org/officeDocument/2006/relationships/slideLayout" Target="../slideLayouts/slideLayout307.xml"/><Relationship Id="rId62" Type="http://schemas.openxmlformats.org/officeDocument/2006/relationships/slideLayout" Target="../slideLayouts/slideLayout299.xml"/><Relationship Id="rId61" Type="http://schemas.openxmlformats.org/officeDocument/2006/relationships/slideLayout" Target="../slideLayouts/slideLayout298.xml"/><Relationship Id="rId64" Type="http://schemas.openxmlformats.org/officeDocument/2006/relationships/slideLayout" Target="../slideLayouts/slideLayout301.xml"/><Relationship Id="rId63" Type="http://schemas.openxmlformats.org/officeDocument/2006/relationships/slideLayout" Target="../slideLayouts/slideLayout300.xml"/><Relationship Id="rId66" Type="http://schemas.openxmlformats.org/officeDocument/2006/relationships/slideLayout" Target="../slideLayouts/slideLayout303.xml"/><Relationship Id="rId65" Type="http://schemas.openxmlformats.org/officeDocument/2006/relationships/slideLayout" Target="../slideLayouts/slideLayout302.xml"/><Relationship Id="rId68" Type="http://schemas.openxmlformats.org/officeDocument/2006/relationships/slideLayout" Target="../slideLayouts/slideLayout305.xml"/><Relationship Id="rId67" Type="http://schemas.openxmlformats.org/officeDocument/2006/relationships/slideLayout" Target="../slideLayouts/slideLayout304.xml"/><Relationship Id="rId60" Type="http://schemas.openxmlformats.org/officeDocument/2006/relationships/slideLayout" Target="../slideLayouts/slideLayout297.xml"/><Relationship Id="rId69" Type="http://schemas.openxmlformats.org/officeDocument/2006/relationships/slideLayout" Target="../slideLayouts/slideLayout306.xml"/><Relationship Id="rId51" Type="http://schemas.openxmlformats.org/officeDocument/2006/relationships/slideLayout" Target="../slideLayouts/slideLayout288.xml"/><Relationship Id="rId50" Type="http://schemas.openxmlformats.org/officeDocument/2006/relationships/slideLayout" Target="../slideLayouts/slideLayout287.xml"/><Relationship Id="rId53" Type="http://schemas.openxmlformats.org/officeDocument/2006/relationships/slideLayout" Target="../slideLayouts/slideLayout290.xml"/><Relationship Id="rId52" Type="http://schemas.openxmlformats.org/officeDocument/2006/relationships/slideLayout" Target="../slideLayouts/slideLayout289.xml"/><Relationship Id="rId55" Type="http://schemas.openxmlformats.org/officeDocument/2006/relationships/slideLayout" Target="../slideLayouts/slideLayout292.xml"/><Relationship Id="rId54" Type="http://schemas.openxmlformats.org/officeDocument/2006/relationships/slideLayout" Target="../slideLayouts/slideLayout291.xml"/><Relationship Id="rId57" Type="http://schemas.openxmlformats.org/officeDocument/2006/relationships/slideLayout" Target="../slideLayouts/slideLayout294.xml"/><Relationship Id="rId56" Type="http://schemas.openxmlformats.org/officeDocument/2006/relationships/slideLayout" Target="../slideLayouts/slideLayout293.xml"/><Relationship Id="rId59" Type="http://schemas.openxmlformats.org/officeDocument/2006/relationships/slideLayout" Target="../slideLayouts/slideLayout296.xml"/><Relationship Id="rId58" Type="http://schemas.openxmlformats.org/officeDocument/2006/relationships/slideLayout" Target="../slideLayouts/slideLayout295.xml"/></Relationships>
</file>

<file path=ppt/slideMasters/_rels/slideMaster5.xml.rels><?xml version="1.0" encoding="UTF-8" standalone="yes"?><Relationships xmlns="http://schemas.openxmlformats.org/package/2006/relationships"><Relationship Id="rId40" Type="http://schemas.openxmlformats.org/officeDocument/2006/relationships/slideLayout" Target="../slideLayouts/slideLayout348.xml"/><Relationship Id="rId42" Type="http://schemas.openxmlformats.org/officeDocument/2006/relationships/slideLayout" Target="../slideLayouts/slideLayout350.xml"/><Relationship Id="rId41" Type="http://schemas.openxmlformats.org/officeDocument/2006/relationships/slideLayout" Target="../slideLayouts/slideLayout349.xml"/><Relationship Id="rId44" Type="http://schemas.openxmlformats.org/officeDocument/2006/relationships/slideLayout" Target="../slideLayouts/slideLayout352.xml"/><Relationship Id="rId43" Type="http://schemas.openxmlformats.org/officeDocument/2006/relationships/slideLayout" Target="../slideLayouts/slideLayout351.xml"/><Relationship Id="rId46" Type="http://schemas.openxmlformats.org/officeDocument/2006/relationships/slideLayout" Target="../slideLayouts/slideLayout354.xml"/><Relationship Id="rId45" Type="http://schemas.openxmlformats.org/officeDocument/2006/relationships/slideLayout" Target="../slideLayouts/slideLayout353.xml"/><Relationship Id="rId48" Type="http://schemas.openxmlformats.org/officeDocument/2006/relationships/slideLayout" Target="../slideLayouts/slideLayout356.xml"/><Relationship Id="rId47" Type="http://schemas.openxmlformats.org/officeDocument/2006/relationships/slideLayout" Target="../slideLayouts/slideLayout355.xml"/><Relationship Id="rId49" Type="http://schemas.openxmlformats.org/officeDocument/2006/relationships/slideLayout" Target="../slideLayouts/slideLayout357.xml"/><Relationship Id="rId31" Type="http://schemas.openxmlformats.org/officeDocument/2006/relationships/slideLayout" Target="../slideLayouts/slideLayout339.xml"/><Relationship Id="rId30" Type="http://schemas.openxmlformats.org/officeDocument/2006/relationships/slideLayout" Target="../slideLayouts/slideLayout338.xml"/><Relationship Id="rId33" Type="http://schemas.openxmlformats.org/officeDocument/2006/relationships/slideLayout" Target="../slideLayouts/slideLayout341.xml"/><Relationship Id="rId32" Type="http://schemas.openxmlformats.org/officeDocument/2006/relationships/slideLayout" Target="../slideLayouts/slideLayout340.xml"/><Relationship Id="rId35" Type="http://schemas.openxmlformats.org/officeDocument/2006/relationships/slideLayout" Target="../slideLayouts/slideLayout343.xml"/><Relationship Id="rId34" Type="http://schemas.openxmlformats.org/officeDocument/2006/relationships/slideLayout" Target="../slideLayouts/slideLayout342.xml"/><Relationship Id="rId37" Type="http://schemas.openxmlformats.org/officeDocument/2006/relationships/slideLayout" Target="../slideLayouts/slideLayout345.xml"/><Relationship Id="rId36" Type="http://schemas.openxmlformats.org/officeDocument/2006/relationships/slideLayout" Target="../slideLayouts/slideLayout344.xml"/><Relationship Id="rId39" Type="http://schemas.openxmlformats.org/officeDocument/2006/relationships/slideLayout" Target="../slideLayouts/slideLayout347.xml"/><Relationship Id="rId38" Type="http://schemas.openxmlformats.org/officeDocument/2006/relationships/slideLayout" Target="../slideLayouts/slideLayout346.xml"/><Relationship Id="rId20" Type="http://schemas.openxmlformats.org/officeDocument/2006/relationships/slideLayout" Target="../slideLayouts/slideLayout328.xml"/><Relationship Id="rId22" Type="http://schemas.openxmlformats.org/officeDocument/2006/relationships/slideLayout" Target="../slideLayouts/slideLayout330.xml"/><Relationship Id="rId21" Type="http://schemas.openxmlformats.org/officeDocument/2006/relationships/slideLayout" Target="../slideLayouts/slideLayout329.xml"/><Relationship Id="rId24" Type="http://schemas.openxmlformats.org/officeDocument/2006/relationships/slideLayout" Target="../slideLayouts/slideLayout332.xml"/><Relationship Id="rId23" Type="http://schemas.openxmlformats.org/officeDocument/2006/relationships/slideLayout" Target="../slideLayouts/slideLayout331.xml"/><Relationship Id="rId26" Type="http://schemas.openxmlformats.org/officeDocument/2006/relationships/slideLayout" Target="../slideLayouts/slideLayout334.xml"/><Relationship Id="rId25" Type="http://schemas.openxmlformats.org/officeDocument/2006/relationships/slideLayout" Target="../slideLayouts/slideLayout333.xml"/><Relationship Id="rId28" Type="http://schemas.openxmlformats.org/officeDocument/2006/relationships/slideLayout" Target="../slideLayouts/slideLayout336.xml"/><Relationship Id="rId27" Type="http://schemas.openxmlformats.org/officeDocument/2006/relationships/slideLayout" Target="../slideLayouts/slideLayout335.xml"/><Relationship Id="rId29" Type="http://schemas.openxmlformats.org/officeDocument/2006/relationships/slideLayout" Target="../slideLayouts/slideLayout337.xml"/><Relationship Id="rId11" Type="http://schemas.openxmlformats.org/officeDocument/2006/relationships/slideLayout" Target="../slideLayouts/slideLayout319.xml"/><Relationship Id="rId10" Type="http://schemas.openxmlformats.org/officeDocument/2006/relationships/slideLayout" Target="../slideLayouts/slideLayout318.xml"/><Relationship Id="rId13" Type="http://schemas.openxmlformats.org/officeDocument/2006/relationships/slideLayout" Target="../slideLayouts/slideLayout321.xml"/><Relationship Id="rId12" Type="http://schemas.openxmlformats.org/officeDocument/2006/relationships/slideLayout" Target="../slideLayouts/slideLayout320.xml"/><Relationship Id="rId15" Type="http://schemas.openxmlformats.org/officeDocument/2006/relationships/slideLayout" Target="../slideLayouts/slideLayout323.xml"/><Relationship Id="rId14" Type="http://schemas.openxmlformats.org/officeDocument/2006/relationships/slideLayout" Target="../slideLayouts/slideLayout322.xml"/><Relationship Id="rId17" Type="http://schemas.openxmlformats.org/officeDocument/2006/relationships/slideLayout" Target="../slideLayouts/slideLayout325.xml"/><Relationship Id="rId16" Type="http://schemas.openxmlformats.org/officeDocument/2006/relationships/slideLayout" Target="../slideLayouts/slideLayout324.xml"/><Relationship Id="rId19" Type="http://schemas.openxmlformats.org/officeDocument/2006/relationships/slideLayout" Target="../slideLayouts/slideLayout327.xml"/><Relationship Id="rId18" Type="http://schemas.openxmlformats.org/officeDocument/2006/relationships/slideLayout" Target="../slideLayouts/slideLayout326.xml"/><Relationship Id="rId1" Type="http://schemas.openxmlformats.org/officeDocument/2006/relationships/slideLayout" Target="../slideLayouts/slideLayout309.xml"/><Relationship Id="rId2" Type="http://schemas.openxmlformats.org/officeDocument/2006/relationships/slideLayout" Target="../slideLayouts/slideLayout310.xml"/><Relationship Id="rId3" Type="http://schemas.openxmlformats.org/officeDocument/2006/relationships/slideLayout" Target="../slideLayouts/slideLayout311.xml"/><Relationship Id="rId4" Type="http://schemas.openxmlformats.org/officeDocument/2006/relationships/slideLayout" Target="../slideLayouts/slideLayout312.xml"/><Relationship Id="rId9" Type="http://schemas.openxmlformats.org/officeDocument/2006/relationships/slideLayout" Target="../slideLayouts/slideLayout317.xml"/><Relationship Id="rId5" Type="http://schemas.openxmlformats.org/officeDocument/2006/relationships/slideLayout" Target="../slideLayouts/slideLayout313.xml"/><Relationship Id="rId6" Type="http://schemas.openxmlformats.org/officeDocument/2006/relationships/slideLayout" Target="../slideLayouts/slideLayout314.xml"/><Relationship Id="rId7" Type="http://schemas.openxmlformats.org/officeDocument/2006/relationships/slideLayout" Target="../slideLayouts/slideLayout315.xml"/><Relationship Id="rId8" Type="http://schemas.openxmlformats.org/officeDocument/2006/relationships/slideLayout" Target="../slideLayouts/slideLayout316.xml"/><Relationship Id="rId62" Type="http://schemas.openxmlformats.org/officeDocument/2006/relationships/slideLayout" Target="../slideLayouts/slideLayout370.xml"/><Relationship Id="rId61" Type="http://schemas.openxmlformats.org/officeDocument/2006/relationships/slideLayout" Target="../slideLayouts/slideLayout369.xml"/><Relationship Id="rId64" Type="http://schemas.openxmlformats.org/officeDocument/2006/relationships/theme" Target="../theme/theme4.xml"/><Relationship Id="rId63" Type="http://schemas.openxmlformats.org/officeDocument/2006/relationships/slideLayout" Target="../slideLayouts/slideLayout371.xml"/><Relationship Id="rId60" Type="http://schemas.openxmlformats.org/officeDocument/2006/relationships/slideLayout" Target="../slideLayouts/slideLayout368.xml"/><Relationship Id="rId51" Type="http://schemas.openxmlformats.org/officeDocument/2006/relationships/slideLayout" Target="../slideLayouts/slideLayout359.xml"/><Relationship Id="rId50" Type="http://schemas.openxmlformats.org/officeDocument/2006/relationships/slideLayout" Target="../slideLayouts/slideLayout358.xml"/><Relationship Id="rId53" Type="http://schemas.openxmlformats.org/officeDocument/2006/relationships/slideLayout" Target="../slideLayouts/slideLayout361.xml"/><Relationship Id="rId52" Type="http://schemas.openxmlformats.org/officeDocument/2006/relationships/slideLayout" Target="../slideLayouts/slideLayout360.xml"/><Relationship Id="rId55" Type="http://schemas.openxmlformats.org/officeDocument/2006/relationships/slideLayout" Target="../slideLayouts/slideLayout363.xml"/><Relationship Id="rId54" Type="http://schemas.openxmlformats.org/officeDocument/2006/relationships/slideLayout" Target="../slideLayouts/slideLayout362.xml"/><Relationship Id="rId57" Type="http://schemas.openxmlformats.org/officeDocument/2006/relationships/slideLayout" Target="../slideLayouts/slideLayout365.xml"/><Relationship Id="rId56" Type="http://schemas.openxmlformats.org/officeDocument/2006/relationships/slideLayout" Target="../slideLayouts/slideLayout364.xml"/><Relationship Id="rId59" Type="http://schemas.openxmlformats.org/officeDocument/2006/relationships/slideLayout" Target="../slideLayouts/slideLayout367.xml"/><Relationship Id="rId58" Type="http://schemas.openxmlformats.org/officeDocument/2006/relationships/slideLayout" Target="../slideLayouts/slideLayout366.xml"/></Relationships>
</file>

<file path=ppt/slideMasters/_rels/slideMaster6.xml.rels><?xml version="1.0" encoding="UTF-8" standalone="yes"?><Relationships xmlns="http://schemas.openxmlformats.org/package/2006/relationships"><Relationship Id="rId40" Type="http://schemas.openxmlformats.org/officeDocument/2006/relationships/slideLayout" Target="../slideLayouts/slideLayout411.xml"/><Relationship Id="rId42" Type="http://schemas.openxmlformats.org/officeDocument/2006/relationships/slideLayout" Target="../slideLayouts/slideLayout413.xml"/><Relationship Id="rId41" Type="http://schemas.openxmlformats.org/officeDocument/2006/relationships/slideLayout" Target="../slideLayouts/slideLayout412.xml"/><Relationship Id="rId44" Type="http://schemas.openxmlformats.org/officeDocument/2006/relationships/slideLayout" Target="../slideLayouts/slideLayout415.xml"/><Relationship Id="rId43" Type="http://schemas.openxmlformats.org/officeDocument/2006/relationships/slideLayout" Target="../slideLayouts/slideLayout414.xml"/><Relationship Id="rId46" Type="http://schemas.openxmlformats.org/officeDocument/2006/relationships/slideLayout" Target="../slideLayouts/slideLayout417.xml"/><Relationship Id="rId45" Type="http://schemas.openxmlformats.org/officeDocument/2006/relationships/slideLayout" Target="../slideLayouts/slideLayout416.xml"/><Relationship Id="rId48" Type="http://schemas.openxmlformats.org/officeDocument/2006/relationships/slideLayout" Target="../slideLayouts/slideLayout419.xml"/><Relationship Id="rId47" Type="http://schemas.openxmlformats.org/officeDocument/2006/relationships/slideLayout" Target="../slideLayouts/slideLayout418.xml"/><Relationship Id="rId49" Type="http://schemas.openxmlformats.org/officeDocument/2006/relationships/slideLayout" Target="../slideLayouts/slideLayout420.xml"/><Relationship Id="rId31" Type="http://schemas.openxmlformats.org/officeDocument/2006/relationships/slideLayout" Target="../slideLayouts/slideLayout402.xml"/><Relationship Id="rId30" Type="http://schemas.openxmlformats.org/officeDocument/2006/relationships/slideLayout" Target="../slideLayouts/slideLayout401.xml"/><Relationship Id="rId33" Type="http://schemas.openxmlformats.org/officeDocument/2006/relationships/slideLayout" Target="../slideLayouts/slideLayout404.xml"/><Relationship Id="rId32" Type="http://schemas.openxmlformats.org/officeDocument/2006/relationships/slideLayout" Target="../slideLayouts/slideLayout403.xml"/><Relationship Id="rId35" Type="http://schemas.openxmlformats.org/officeDocument/2006/relationships/slideLayout" Target="../slideLayouts/slideLayout406.xml"/><Relationship Id="rId34" Type="http://schemas.openxmlformats.org/officeDocument/2006/relationships/slideLayout" Target="../slideLayouts/slideLayout405.xml"/><Relationship Id="rId37" Type="http://schemas.openxmlformats.org/officeDocument/2006/relationships/slideLayout" Target="../slideLayouts/slideLayout408.xml"/><Relationship Id="rId36" Type="http://schemas.openxmlformats.org/officeDocument/2006/relationships/slideLayout" Target="../slideLayouts/slideLayout407.xml"/><Relationship Id="rId39" Type="http://schemas.openxmlformats.org/officeDocument/2006/relationships/slideLayout" Target="../slideLayouts/slideLayout410.xml"/><Relationship Id="rId38" Type="http://schemas.openxmlformats.org/officeDocument/2006/relationships/slideLayout" Target="../slideLayouts/slideLayout409.xml"/><Relationship Id="rId20" Type="http://schemas.openxmlformats.org/officeDocument/2006/relationships/slideLayout" Target="../slideLayouts/slideLayout391.xml"/><Relationship Id="rId22" Type="http://schemas.openxmlformats.org/officeDocument/2006/relationships/slideLayout" Target="../slideLayouts/slideLayout393.xml"/><Relationship Id="rId21" Type="http://schemas.openxmlformats.org/officeDocument/2006/relationships/slideLayout" Target="../slideLayouts/slideLayout392.xml"/><Relationship Id="rId24" Type="http://schemas.openxmlformats.org/officeDocument/2006/relationships/slideLayout" Target="../slideLayouts/slideLayout395.xml"/><Relationship Id="rId23" Type="http://schemas.openxmlformats.org/officeDocument/2006/relationships/slideLayout" Target="../slideLayouts/slideLayout394.xml"/><Relationship Id="rId26" Type="http://schemas.openxmlformats.org/officeDocument/2006/relationships/slideLayout" Target="../slideLayouts/slideLayout397.xml"/><Relationship Id="rId25" Type="http://schemas.openxmlformats.org/officeDocument/2006/relationships/slideLayout" Target="../slideLayouts/slideLayout396.xml"/><Relationship Id="rId28" Type="http://schemas.openxmlformats.org/officeDocument/2006/relationships/slideLayout" Target="../slideLayouts/slideLayout399.xml"/><Relationship Id="rId27" Type="http://schemas.openxmlformats.org/officeDocument/2006/relationships/slideLayout" Target="../slideLayouts/slideLayout398.xml"/><Relationship Id="rId29" Type="http://schemas.openxmlformats.org/officeDocument/2006/relationships/slideLayout" Target="../slideLayouts/slideLayout400.xml"/><Relationship Id="rId11" Type="http://schemas.openxmlformats.org/officeDocument/2006/relationships/slideLayout" Target="../slideLayouts/slideLayout382.xml"/><Relationship Id="rId10" Type="http://schemas.openxmlformats.org/officeDocument/2006/relationships/slideLayout" Target="../slideLayouts/slideLayout381.xml"/><Relationship Id="rId13" Type="http://schemas.openxmlformats.org/officeDocument/2006/relationships/slideLayout" Target="../slideLayouts/slideLayout384.xml"/><Relationship Id="rId12" Type="http://schemas.openxmlformats.org/officeDocument/2006/relationships/slideLayout" Target="../slideLayouts/slideLayout383.xml"/><Relationship Id="rId15" Type="http://schemas.openxmlformats.org/officeDocument/2006/relationships/slideLayout" Target="../slideLayouts/slideLayout386.xml"/><Relationship Id="rId14" Type="http://schemas.openxmlformats.org/officeDocument/2006/relationships/slideLayout" Target="../slideLayouts/slideLayout385.xml"/><Relationship Id="rId17" Type="http://schemas.openxmlformats.org/officeDocument/2006/relationships/slideLayout" Target="../slideLayouts/slideLayout388.xml"/><Relationship Id="rId16" Type="http://schemas.openxmlformats.org/officeDocument/2006/relationships/slideLayout" Target="../slideLayouts/slideLayout387.xml"/><Relationship Id="rId19" Type="http://schemas.openxmlformats.org/officeDocument/2006/relationships/slideLayout" Target="../slideLayouts/slideLayout390.xml"/><Relationship Id="rId18" Type="http://schemas.openxmlformats.org/officeDocument/2006/relationships/slideLayout" Target="../slideLayouts/slideLayout389.xml"/><Relationship Id="rId1" Type="http://schemas.openxmlformats.org/officeDocument/2006/relationships/slideLayout" Target="../slideLayouts/slideLayout372.xml"/><Relationship Id="rId2" Type="http://schemas.openxmlformats.org/officeDocument/2006/relationships/slideLayout" Target="../slideLayouts/slideLayout373.xml"/><Relationship Id="rId3" Type="http://schemas.openxmlformats.org/officeDocument/2006/relationships/slideLayout" Target="../slideLayouts/slideLayout374.xml"/><Relationship Id="rId4" Type="http://schemas.openxmlformats.org/officeDocument/2006/relationships/slideLayout" Target="../slideLayouts/slideLayout375.xml"/><Relationship Id="rId9" Type="http://schemas.openxmlformats.org/officeDocument/2006/relationships/slideLayout" Target="../slideLayouts/slideLayout380.xml"/><Relationship Id="rId5" Type="http://schemas.openxmlformats.org/officeDocument/2006/relationships/slideLayout" Target="../slideLayouts/slideLayout376.xml"/><Relationship Id="rId6" Type="http://schemas.openxmlformats.org/officeDocument/2006/relationships/slideLayout" Target="../slideLayouts/slideLayout377.xml"/><Relationship Id="rId7" Type="http://schemas.openxmlformats.org/officeDocument/2006/relationships/slideLayout" Target="../slideLayouts/slideLayout378.xml"/><Relationship Id="rId8" Type="http://schemas.openxmlformats.org/officeDocument/2006/relationships/slideLayout" Target="../slideLayouts/slideLayout379.xml"/><Relationship Id="rId61" Type="http://schemas.openxmlformats.org/officeDocument/2006/relationships/theme" Target="../theme/theme5.xml"/><Relationship Id="rId60" Type="http://schemas.openxmlformats.org/officeDocument/2006/relationships/slideLayout" Target="../slideLayouts/slideLayout431.xml"/><Relationship Id="rId51" Type="http://schemas.openxmlformats.org/officeDocument/2006/relationships/slideLayout" Target="../slideLayouts/slideLayout422.xml"/><Relationship Id="rId50" Type="http://schemas.openxmlformats.org/officeDocument/2006/relationships/slideLayout" Target="../slideLayouts/slideLayout421.xml"/><Relationship Id="rId53" Type="http://schemas.openxmlformats.org/officeDocument/2006/relationships/slideLayout" Target="../slideLayouts/slideLayout424.xml"/><Relationship Id="rId52" Type="http://schemas.openxmlformats.org/officeDocument/2006/relationships/slideLayout" Target="../slideLayouts/slideLayout423.xml"/><Relationship Id="rId55" Type="http://schemas.openxmlformats.org/officeDocument/2006/relationships/slideLayout" Target="../slideLayouts/slideLayout426.xml"/><Relationship Id="rId54" Type="http://schemas.openxmlformats.org/officeDocument/2006/relationships/slideLayout" Target="../slideLayouts/slideLayout425.xml"/><Relationship Id="rId57" Type="http://schemas.openxmlformats.org/officeDocument/2006/relationships/slideLayout" Target="../slideLayouts/slideLayout428.xml"/><Relationship Id="rId56" Type="http://schemas.openxmlformats.org/officeDocument/2006/relationships/slideLayout" Target="../slideLayouts/slideLayout427.xml"/><Relationship Id="rId59" Type="http://schemas.openxmlformats.org/officeDocument/2006/relationships/slideLayout" Target="../slideLayouts/slideLayout430.xml"/><Relationship Id="rId58" Type="http://schemas.openxmlformats.org/officeDocument/2006/relationships/slideLayout" Target="../slideLayouts/slideLayout42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169" name="Shape 169"/>
        <p:cNvGrpSpPr/>
        <p:nvPr/>
      </p:nvGrpSpPr>
      <p:grpSpPr>
        <a:xfrm>
          <a:off x="0" y="0"/>
          <a:ext cx="0" cy="0"/>
          <a:chOff x="0" y="0"/>
          <a:chExt cx="0" cy="0"/>
        </a:xfrm>
      </p:grpSpPr>
      <p:sp>
        <p:nvSpPr>
          <p:cNvPr id="170" name="Google Shape;170;p41"/>
          <p:cNvSpPr txBox="1"/>
          <p:nvPr>
            <p:ph type="title"/>
          </p:nvPr>
        </p:nvSpPr>
        <p:spPr>
          <a:xfrm>
            <a:off x="9213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Font typeface="Poppins"/>
              <a:buNone/>
              <a:defRPr b="1" sz="2800">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2pPr>
            <a:lvl3pPr lvl="2"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3pPr>
            <a:lvl4pPr lvl="3"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4pPr>
            <a:lvl5pPr lvl="4"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5pPr>
            <a:lvl6pPr lvl="5"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6pPr>
            <a:lvl7pPr lvl="6"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7pPr>
            <a:lvl8pPr lvl="7"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8pPr>
            <a:lvl9pPr lvl="8"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9pPr>
          </a:lstStyle>
          <a:p/>
        </p:txBody>
      </p:sp>
      <p:sp>
        <p:nvSpPr>
          <p:cNvPr id="171" name="Google Shape;171;p41"/>
          <p:cNvSpPr txBox="1"/>
          <p:nvPr>
            <p:ph idx="1" type="body"/>
          </p:nvPr>
        </p:nvSpPr>
        <p:spPr>
          <a:xfrm>
            <a:off x="9213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Inter"/>
              <a:buChar char="●"/>
              <a:defRPr sz="1800">
                <a:solidFill>
                  <a:schemeClr val="dk2"/>
                </a:solidFill>
                <a:latin typeface="Inter"/>
                <a:ea typeface="Inter"/>
                <a:cs typeface="Inter"/>
                <a:sym typeface="Inter"/>
              </a:defRPr>
            </a:lvl1pPr>
            <a:lvl2pPr indent="-317500" lvl="1" marL="914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2pPr>
            <a:lvl3pPr indent="-317500" lvl="2" marL="1371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3pPr>
            <a:lvl4pPr indent="-317500" lvl="3" marL="18288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4pPr>
            <a:lvl5pPr indent="-317500" lvl="4" marL="22860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5pPr>
            <a:lvl6pPr indent="-317500" lvl="5" marL="27432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6pPr>
            <a:lvl7pPr indent="-317500" lvl="6" marL="3200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7pPr>
            <a:lvl8pPr indent="-317500" lvl="7" marL="3657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8pPr>
            <a:lvl9pPr indent="-317500" lvl="8" marL="4114800" rtl="0">
              <a:lnSpc>
                <a:spcPct val="115000"/>
              </a:lnSpc>
              <a:spcBef>
                <a:spcPts val="1600"/>
              </a:spcBef>
              <a:spcAft>
                <a:spcPts val="1600"/>
              </a:spcAft>
              <a:buClr>
                <a:schemeClr val="dk2"/>
              </a:buClr>
              <a:buSzPts val="1400"/>
              <a:buFont typeface="Inter"/>
              <a:buChar char="■"/>
              <a:defRPr>
                <a:solidFill>
                  <a:schemeClr val="dk2"/>
                </a:solidFill>
                <a:latin typeface="Inter"/>
                <a:ea typeface="Inter"/>
                <a:cs typeface="Inter"/>
                <a:sym typeface="Inter"/>
              </a:defRPr>
            </a:lvl9pPr>
          </a:lstStyle>
          <a:p/>
        </p:txBody>
      </p:sp>
      <p:sp>
        <p:nvSpPr>
          <p:cNvPr id="172" name="Google Shape;172;p41"/>
          <p:cNvSpPr txBox="1"/>
          <p:nvPr>
            <p:ph idx="12" type="sldNum"/>
          </p:nvPr>
        </p:nvSpPr>
        <p:spPr>
          <a:xfrm>
            <a:off x="91258" y="4663217"/>
            <a:ext cx="548700" cy="393600"/>
          </a:xfrm>
          <a:prstGeom prst="rect">
            <a:avLst/>
          </a:prstGeom>
          <a:noFill/>
          <a:ln>
            <a:noFill/>
          </a:ln>
        </p:spPr>
        <p:txBody>
          <a:bodyPr anchorCtr="0" anchor="ctr" bIns="91425" lIns="91425" spcFirstLastPara="1" rIns="91425" wrap="square" tIns="91425">
            <a:noAutofit/>
          </a:bodyPr>
          <a:lstStyle>
            <a:lvl1pPr lvl="0" rtl="0">
              <a:buNone/>
              <a:defRPr sz="1000">
                <a:solidFill>
                  <a:schemeClr val="dk2"/>
                </a:solidFill>
                <a:latin typeface="Inter"/>
                <a:ea typeface="Inter"/>
                <a:cs typeface="Inter"/>
                <a:sym typeface="Inter"/>
              </a:defRPr>
            </a:lvl1pPr>
            <a:lvl2pPr lvl="1" rtl="0">
              <a:buNone/>
              <a:defRPr sz="1000">
                <a:solidFill>
                  <a:schemeClr val="dk2"/>
                </a:solidFill>
                <a:latin typeface="Inter"/>
                <a:ea typeface="Inter"/>
                <a:cs typeface="Inter"/>
                <a:sym typeface="Inter"/>
              </a:defRPr>
            </a:lvl2pPr>
            <a:lvl3pPr lvl="2" rtl="0">
              <a:buNone/>
              <a:defRPr sz="1000">
                <a:solidFill>
                  <a:schemeClr val="dk2"/>
                </a:solidFill>
                <a:latin typeface="Inter"/>
                <a:ea typeface="Inter"/>
                <a:cs typeface="Inter"/>
                <a:sym typeface="Inter"/>
              </a:defRPr>
            </a:lvl3pPr>
            <a:lvl4pPr lvl="3" rtl="0">
              <a:buNone/>
              <a:defRPr sz="1000">
                <a:solidFill>
                  <a:schemeClr val="dk2"/>
                </a:solidFill>
                <a:latin typeface="Inter"/>
                <a:ea typeface="Inter"/>
                <a:cs typeface="Inter"/>
                <a:sym typeface="Inter"/>
              </a:defRPr>
            </a:lvl4pPr>
            <a:lvl5pPr lvl="4" rtl="0">
              <a:buNone/>
              <a:defRPr sz="1000">
                <a:solidFill>
                  <a:schemeClr val="dk2"/>
                </a:solidFill>
                <a:latin typeface="Inter"/>
                <a:ea typeface="Inter"/>
                <a:cs typeface="Inter"/>
                <a:sym typeface="Inter"/>
              </a:defRPr>
            </a:lvl5pPr>
            <a:lvl6pPr lvl="5" rtl="0">
              <a:buNone/>
              <a:defRPr sz="1000">
                <a:solidFill>
                  <a:schemeClr val="dk2"/>
                </a:solidFill>
                <a:latin typeface="Inter"/>
                <a:ea typeface="Inter"/>
                <a:cs typeface="Inter"/>
                <a:sym typeface="Inter"/>
              </a:defRPr>
            </a:lvl6pPr>
            <a:lvl7pPr lvl="6" rtl="0">
              <a:buNone/>
              <a:defRPr sz="1000">
                <a:solidFill>
                  <a:schemeClr val="dk2"/>
                </a:solidFill>
                <a:latin typeface="Inter"/>
                <a:ea typeface="Inter"/>
                <a:cs typeface="Inter"/>
                <a:sym typeface="Inter"/>
              </a:defRPr>
            </a:lvl7pPr>
            <a:lvl8pPr lvl="7" rtl="0">
              <a:buNone/>
              <a:defRPr sz="1000">
                <a:solidFill>
                  <a:schemeClr val="dk2"/>
                </a:solidFill>
                <a:latin typeface="Inter"/>
                <a:ea typeface="Inter"/>
                <a:cs typeface="Inter"/>
                <a:sym typeface="Inter"/>
              </a:defRPr>
            </a:lvl8pPr>
            <a:lvl9pPr lvl="8" rtl="0">
              <a:buNone/>
              <a:defRPr sz="1000">
                <a:solidFill>
                  <a:schemeClr val="dk2"/>
                </a:solidFill>
                <a:latin typeface="Inter"/>
                <a:ea typeface="Inter"/>
                <a:cs typeface="Inter"/>
                <a:sym typeface="Inter"/>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 id="2147483705" r:id="rId19"/>
    <p:sldLayoutId id="2147483706" r:id="rId20"/>
    <p:sldLayoutId id="2147483707" r:id="rId21"/>
    <p:sldLayoutId id="2147483708" r:id="rId22"/>
    <p:sldLayoutId id="2147483709" r:id="rId23"/>
    <p:sldLayoutId id="2147483710" r:id="rId24"/>
    <p:sldLayoutId id="2147483711" r:id="rId25"/>
    <p:sldLayoutId id="2147483712" r:id="rId26"/>
    <p:sldLayoutId id="2147483713" r:id="rId27"/>
    <p:sldLayoutId id="2147483714" r:id="rId28"/>
    <p:sldLayoutId id="2147483715" r:id="rId29"/>
    <p:sldLayoutId id="2147483716" r:id="rId30"/>
    <p:sldLayoutId id="2147483717" r:id="rId31"/>
    <p:sldLayoutId id="2147483718" r:id="rId32"/>
    <p:sldLayoutId id="2147483719" r:id="rId33"/>
    <p:sldLayoutId id="2147483720" r:id="rId34"/>
    <p:sldLayoutId id="2147483721" r:id="rId35"/>
    <p:sldLayoutId id="2147483722" r:id="rId36"/>
    <p:sldLayoutId id="2147483723" r:id="rId37"/>
    <p:sldLayoutId id="2147483724" r:id="rId38"/>
    <p:sldLayoutId id="2147483725" r:id="rId39"/>
    <p:sldLayoutId id="2147483726" r:id="rId40"/>
    <p:sldLayoutId id="2147483727" r:id="rId41"/>
    <p:sldLayoutId id="2147483728" r:id="rId42"/>
    <p:sldLayoutId id="2147483729" r:id="rId43"/>
    <p:sldLayoutId id="2147483730" r:id="rId44"/>
    <p:sldLayoutId id="2147483731" r:id="rId45"/>
    <p:sldLayoutId id="2147483732" r:id="rId46"/>
    <p:sldLayoutId id="2147483733" r:id="rId47"/>
    <p:sldLayoutId id="2147483734" r:id="rId48"/>
    <p:sldLayoutId id="2147483735" r:id="rId49"/>
    <p:sldLayoutId id="2147483736" r:id="rId50"/>
    <p:sldLayoutId id="2147483737" r:id="rId51"/>
    <p:sldLayoutId id="2147483738" r:id="rId52"/>
    <p:sldLayoutId id="2147483739" r:id="rId53"/>
    <p:sldLayoutId id="2147483740" r:id="rId54"/>
    <p:sldLayoutId id="2147483741" r:id="rId55"/>
    <p:sldLayoutId id="2147483742" r:id="rId56"/>
    <p:sldLayoutId id="2147483743" r:id="rId57"/>
    <p:sldLayoutId id="2147483744" r:id="rId58"/>
    <p:sldLayoutId id="2147483745" r:id="rId59"/>
    <p:sldLayoutId id="2147483746" r:id="rId60"/>
    <p:sldLayoutId id="2147483747" r:id="rId61"/>
    <p:sldLayoutId id="2147483748" r:id="rId62"/>
    <p:sldLayoutId id="2147483749" r:id="rId63"/>
    <p:sldLayoutId id="2147483750" r:id="rId64"/>
    <p:sldLayoutId id="2147483751" r:id="rId65"/>
    <p:sldLayoutId id="2147483752" r:id="rId66"/>
    <p:sldLayoutId id="2147483753" r:id="rId67"/>
    <p:sldLayoutId id="2147483754" r:id="rId68"/>
    <p:sldLayoutId id="2147483755" r:id="rId69"/>
    <p:sldLayoutId id="2147483756" r:id="rId70"/>
    <p:sldLayoutId id="2147483757" r:id="rId71"/>
    <p:sldLayoutId id="2147483758" r:id="rId72"/>
    <p:sldLayoutId id="2147483759" r:id="rId73"/>
    <p:sldLayoutId id="2147483760" r:id="rId74"/>
    <p:sldLayoutId id="2147483761" r:id="rId75"/>
    <p:sldLayoutId id="2147483762" r:id="rId76"/>
    <p:sldLayoutId id="2147483763" r:id="rId77"/>
    <p:sldLayoutId id="2147483764" r:id="rId78"/>
    <p:sldLayoutId id="2147483765" r:id="rId79"/>
    <p:sldLayoutId id="2147483766" r:id="rId80"/>
    <p:sldLayoutId id="2147483767" r:id="rId81"/>
    <p:sldLayoutId id="2147483768" r:id="rId82"/>
    <p:sldLayoutId id="2147483769" r:id="rId83"/>
    <p:sldLayoutId id="2147483770" r:id="rId84"/>
    <p:sldLayoutId id="2147483771" r:id="rId85"/>
    <p:sldLayoutId id="2147483772" r:id="rId86"/>
    <p:sldLayoutId id="2147483773" r:id="rId87"/>
    <p:sldLayoutId id="2147483774" r:id="rId88"/>
    <p:sldLayoutId id="2147483775" r:id="rId89"/>
    <p:sldLayoutId id="2147483776" r:id="rId90"/>
    <p:sldLayoutId id="2147483777" r:id="rId91"/>
    <p:sldLayoutId id="2147483778" r:id="rId92"/>
    <p:sldLayoutId id="2147483779" r:id="rId93"/>
    <p:sldLayoutId id="2147483780" r:id="rId94"/>
    <p:sldLayoutId id="2147483781" r:id="rId95"/>
    <p:sldLayoutId id="2147483782" r:id="rId96"/>
    <p:sldLayoutId id="2147483783" r:id="rId97"/>
    <p:sldLayoutId id="2147483784" r:id="rId98"/>
    <p:sldLayoutId id="2147483785" r:id="rId99"/>
    <p:sldLayoutId id="2147483786" r:id="rId100"/>
    <p:sldLayoutId id="2147483787" r:id="rId101"/>
    <p:sldLayoutId id="2147483788" r:id="rId102"/>
    <p:sldLayoutId id="2147483789" r:id="rId103"/>
    <p:sldLayoutId id="2147483790" r:id="rId104"/>
    <p:sldLayoutId id="2147483791" r:id="rId105"/>
    <p:sldLayoutId id="2147483792" r:id="rId106"/>
    <p:sldLayoutId id="2147483793" r:id="rId107"/>
    <p:sldLayoutId id="2147483794" r:id="rId108"/>
    <p:sldLayoutId id="2147483795" r:id="rId109"/>
    <p:sldLayoutId id="2147483796" r:id="rId110"/>
    <p:sldLayoutId id="2147483797" r:id="rId111"/>
    <p:sldLayoutId id="2147483798" r:id="rId112"/>
    <p:sldLayoutId id="2147483799" r:id="rId113"/>
    <p:sldLayoutId id="2147483800" r:id="rId114"/>
    <p:sldLayoutId id="2147483801" r:id="rId115"/>
    <p:sldLayoutId id="2147483802" r:id="rId116"/>
    <p:sldLayoutId id="2147483803" r:id="rId117"/>
    <p:sldLayoutId id="2147483804" r:id="rId118"/>
    <p:sldLayoutId id="2147483805" r:id="rId119"/>
    <p:sldLayoutId id="2147483806" r:id="rId120"/>
    <p:sldLayoutId id="2147483807" r:id="rId1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827" name="Shape 827"/>
        <p:cNvGrpSpPr/>
        <p:nvPr/>
      </p:nvGrpSpPr>
      <p:grpSpPr>
        <a:xfrm>
          <a:off x="0" y="0"/>
          <a:ext cx="0" cy="0"/>
          <a:chOff x="0" y="0"/>
          <a:chExt cx="0" cy="0"/>
        </a:xfrm>
      </p:grpSpPr>
      <p:sp>
        <p:nvSpPr>
          <p:cNvPr id="828" name="Google Shape;828;p163"/>
          <p:cNvSpPr txBox="1"/>
          <p:nvPr>
            <p:ph type="title"/>
          </p:nvPr>
        </p:nvSpPr>
        <p:spPr>
          <a:xfrm>
            <a:off x="9213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Font typeface="Poppins"/>
              <a:buNone/>
              <a:defRPr b="1" sz="2800">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2pPr>
            <a:lvl3pPr lvl="2"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3pPr>
            <a:lvl4pPr lvl="3"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4pPr>
            <a:lvl5pPr lvl="4"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5pPr>
            <a:lvl6pPr lvl="5"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6pPr>
            <a:lvl7pPr lvl="6"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7pPr>
            <a:lvl8pPr lvl="7"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8pPr>
            <a:lvl9pPr lvl="8"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9pPr>
          </a:lstStyle>
          <a:p/>
        </p:txBody>
      </p:sp>
      <p:sp>
        <p:nvSpPr>
          <p:cNvPr id="829" name="Google Shape;829;p163"/>
          <p:cNvSpPr txBox="1"/>
          <p:nvPr>
            <p:ph idx="1" type="body"/>
          </p:nvPr>
        </p:nvSpPr>
        <p:spPr>
          <a:xfrm>
            <a:off x="9213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Inter"/>
              <a:buChar char="●"/>
              <a:defRPr sz="1800">
                <a:solidFill>
                  <a:schemeClr val="dk2"/>
                </a:solidFill>
                <a:latin typeface="Inter"/>
                <a:ea typeface="Inter"/>
                <a:cs typeface="Inter"/>
                <a:sym typeface="Inter"/>
              </a:defRPr>
            </a:lvl1pPr>
            <a:lvl2pPr indent="-317500" lvl="1" marL="914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2pPr>
            <a:lvl3pPr indent="-317500" lvl="2" marL="1371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3pPr>
            <a:lvl4pPr indent="-317500" lvl="3" marL="18288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4pPr>
            <a:lvl5pPr indent="-317500" lvl="4" marL="22860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5pPr>
            <a:lvl6pPr indent="-317500" lvl="5" marL="27432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6pPr>
            <a:lvl7pPr indent="-317500" lvl="6" marL="3200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7pPr>
            <a:lvl8pPr indent="-317500" lvl="7" marL="3657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8pPr>
            <a:lvl9pPr indent="-317500" lvl="8" marL="4114800" rtl="0">
              <a:lnSpc>
                <a:spcPct val="115000"/>
              </a:lnSpc>
              <a:spcBef>
                <a:spcPts val="1600"/>
              </a:spcBef>
              <a:spcAft>
                <a:spcPts val="1600"/>
              </a:spcAft>
              <a:buClr>
                <a:schemeClr val="dk2"/>
              </a:buClr>
              <a:buSzPts val="1400"/>
              <a:buFont typeface="Inter"/>
              <a:buChar char="■"/>
              <a:defRPr>
                <a:solidFill>
                  <a:schemeClr val="dk2"/>
                </a:solidFill>
                <a:latin typeface="Inter"/>
                <a:ea typeface="Inter"/>
                <a:cs typeface="Inter"/>
                <a:sym typeface="Inter"/>
              </a:defRPr>
            </a:lvl9pPr>
          </a:lstStyle>
          <a:p/>
        </p:txBody>
      </p:sp>
      <p:sp>
        <p:nvSpPr>
          <p:cNvPr id="830" name="Google Shape;830;p163"/>
          <p:cNvSpPr txBox="1"/>
          <p:nvPr>
            <p:ph idx="12" type="sldNum"/>
          </p:nvPr>
        </p:nvSpPr>
        <p:spPr>
          <a:xfrm>
            <a:off x="91258" y="4663217"/>
            <a:ext cx="548700" cy="393600"/>
          </a:xfrm>
          <a:prstGeom prst="rect">
            <a:avLst/>
          </a:prstGeom>
          <a:noFill/>
          <a:ln>
            <a:noFill/>
          </a:ln>
        </p:spPr>
        <p:txBody>
          <a:bodyPr anchorCtr="0" anchor="ctr" bIns="91425" lIns="91425" spcFirstLastPara="1" rIns="91425" wrap="square" tIns="91425">
            <a:noAutofit/>
          </a:bodyPr>
          <a:lstStyle>
            <a:lvl1pPr lvl="0" rtl="0">
              <a:buNone/>
              <a:defRPr sz="1000">
                <a:solidFill>
                  <a:schemeClr val="dk2"/>
                </a:solidFill>
                <a:latin typeface="Inter"/>
                <a:ea typeface="Inter"/>
                <a:cs typeface="Inter"/>
                <a:sym typeface="Inter"/>
              </a:defRPr>
            </a:lvl1pPr>
            <a:lvl2pPr lvl="1" rtl="0">
              <a:buNone/>
              <a:defRPr sz="1000">
                <a:solidFill>
                  <a:schemeClr val="dk2"/>
                </a:solidFill>
                <a:latin typeface="Inter"/>
                <a:ea typeface="Inter"/>
                <a:cs typeface="Inter"/>
                <a:sym typeface="Inter"/>
              </a:defRPr>
            </a:lvl2pPr>
            <a:lvl3pPr lvl="2" rtl="0">
              <a:buNone/>
              <a:defRPr sz="1000">
                <a:solidFill>
                  <a:schemeClr val="dk2"/>
                </a:solidFill>
                <a:latin typeface="Inter"/>
                <a:ea typeface="Inter"/>
                <a:cs typeface="Inter"/>
                <a:sym typeface="Inter"/>
              </a:defRPr>
            </a:lvl3pPr>
            <a:lvl4pPr lvl="3" rtl="0">
              <a:buNone/>
              <a:defRPr sz="1000">
                <a:solidFill>
                  <a:schemeClr val="dk2"/>
                </a:solidFill>
                <a:latin typeface="Inter"/>
                <a:ea typeface="Inter"/>
                <a:cs typeface="Inter"/>
                <a:sym typeface="Inter"/>
              </a:defRPr>
            </a:lvl4pPr>
            <a:lvl5pPr lvl="4" rtl="0">
              <a:buNone/>
              <a:defRPr sz="1000">
                <a:solidFill>
                  <a:schemeClr val="dk2"/>
                </a:solidFill>
                <a:latin typeface="Inter"/>
                <a:ea typeface="Inter"/>
                <a:cs typeface="Inter"/>
                <a:sym typeface="Inter"/>
              </a:defRPr>
            </a:lvl5pPr>
            <a:lvl6pPr lvl="5" rtl="0">
              <a:buNone/>
              <a:defRPr sz="1000">
                <a:solidFill>
                  <a:schemeClr val="dk2"/>
                </a:solidFill>
                <a:latin typeface="Inter"/>
                <a:ea typeface="Inter"/>
                <a:cs typeface="Inter"/>
                <a:sym typeface="Inter"/>
              </a:defRPr>
            </a:lvl6pPr>
            <a:lvl7pPr lvl="6" rtl="0">
              <a:buNone/>
              <a:defRPr sz="1000">
                <a:solidFill>
                  <a:schemeClr val="dk2"/>
                </a:solidFill>
                <a:latin typeface="Inter"/>
                <a:ea typeface="Inter"/>
                <a:cs typeface="Inter"/>
                <a:sym typeface="Inter"/>
              </a:defRPr>
            </a:lvl7pPr>
            <a:lvl8pPr lvl="7" rtl="0">
              <a:buNone/>
              <a:defRPr sz="1000">
                <a:solidFill>
                  <a:schemeClr val="dk2"/>
                </a:solidFill>
                <a:latin typeface="Inter"/>
                <a:ea typeface="Inter"/>
                <a:cs typeface="Inter"/>
                <a:sym typeface="Inter"/>
              </a:defRPr>
            </a:lvl8pPr>
            <a:lvl9pPr lvl="8" rtl="0">
              <a:buNone/>
              <a:defRPr sz="1000">
                <a:solidFill>
                  <a:schemeClr val="dk2"/>
                </a:solidFill>
                <a:latin typeface="Inter"/>
                <a:ea typeface="Inter"/>
                <a:cs typeface="Inter"/>
                <a:sym typeface="Inter"/>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 id="2147483825" r:id="rId18"/>
    <p:sldLayoutId id="2147483826" r:id="rId19"/>
    <p:sldLayoutId id="2147483827" r:id="rId20"/>
    <p:sldLayoutId id="2147483828" r:id="rId21"/>
    <p:sldLayoutId id="2147483829" r:id="rId22"/>
    <p:sldLayoutId id="2147483830" r:id="rId23"/>
    <p:sldLayoutId id="2147483831" r:id="rId24"/>
    <p:sldLayoutId id="2147483832" r:id="rId25"/>
    <p:sldLayoutId id="2147483833" r:id="rId26"/>
    <p:sldLayoutId id="2147483834" r:id="rId27"/>
    <p:sldLayoutId id="2147483835" r:id="rId28"/>
    <p:sldLayoutId id="2147483836" r:id="rId29"/>
    <p:sldLayoutId id="2147483837" r:id="rId30"/>
    <p:sldLayoutId id="2147483838" r:id="rId31"/>
    <p:sldLayoutId id="2147483839" r:id="rId32"/>
    <p:sldLayoutId id="2147483840" r:id="rId33"/>
    <p:sldLayoutId id="2147483841" r:id="rId34"/>
    <p:sldLayoutId id="2147483842" r:id="rId35"/>
    <p:sldLayoutId id="2147483843" r:id="rId36"/>
    <p:sldLayoutId id="2147483844" r:id="rId37"/>
    <p:sldLayoutId id="2147483845" r:id="rId38"/>
    <p:sldLayoutId id="2147483846" r:id="rId39"/>
    <p:sldLayoutId id="2147483847" r:id="rId40"/>
    <p:sldLayoutId id="2147483848" r:id="rId41"/>
    <p:sldLayoutId id="2147483849" r:id="rId42"/>
    <p:sldLayoutId id="2147483850" r:id="rId43"/>
    <p:sldLayoutId id="2147483851" r:id="rId44"/>
    <p:sldLayoutId id="2147483852" r:id="rId45"/>
    <p:sldLayoutId id="2147483853" r:id="rId46"/>
    <p:sldLayoutId id="2147483854" r:id="rId47"/>
    <p:sldLayoutId id="2147483855" r:id="rId48"/>
    <p:sldLayoutId id="2147483856" r:id="rId49"/>
    <p:sldLayoutId id="2147483857" r:id="rId50"/>
    <p:sldLayoutId id="2147483858" r:id="rId51"/>
    <p:sldLayoutId id="2147483859" r:id="rId52"/>
    <p:sldLayoutId id="2147483860" r:id="rId53"/>
    <p:sldLayoutId id="2147483861" r:id="rId54"/>
    <p:sldLayoutId id="2147483862" r:id="rId55"/>
    <p:sldLayoutId id="2147483863" r:id="rId56"/>
    <p:sldLayoutId id="2147483864" r:id="rId57"/>
    <p:sldLayoutId id="2147483865" r:id="rId58"/>
    <p:sldLayoutId id="2147483866" r:id="rId59"/>
    <p:sldLayoutId id="2147483867" r:id="rId60"/>
    <p:sldLayoutId id="2147483868" r:id="rId61"/>
    <p:sldLayoutId id="2147483869" r:id="rId62"/>
    <p:sldLayoutId id="2147483870" r:id="rId63"/>
    <p:sldLayoutId id="2147483871" r:id="rId64"/>
    <p:sldLayoutId id="2147483872" r:id="rId65"/>
    <p:sldLayoutId id="2147483873" r:id="rId66"/>
    <p:sldLayoutId id="2147483874" r:id="rId67"/>
    <p:sldLayoutId id="2147483875" r:id="rId68"/>
    <p:sldLayoutId id="2147483876" r:id="rId69"/>
    <p:sldLayoutId id="2147483877" r:id="rId70"/>
    <p:sldLayoutId id="2147483878" r:id="rId71"/>
    <p:sldLayoutId id="2147483879" r:id="rId72"/>
    <p:sldLayoutId id="2147483880" r:id="rId73"/>
    <p:sldLayoutId id="2147483881" r:id="rId74"/>
    <p:sldLayoutId id="2147483882" r:id="rId75"/>
    <p:sldLayoutId id="2147483883" r:id="rId76"/>
    <p:sldLayoutId id="2147483884" r:id="rId7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1271" name="Shape 1271"/>
        <p:cNvGrpSpPr/>
        <p:nvPr/>
      </p:nvGrpSpPr>
      <p:grpSpPr>
        <a:xfrm>
          <a:off x="0" y="0"/>
          <a:ext cx="0" cy="0"/>
          <a:chOff x="0" y="0"/>
          <a:chExt cx="0" cy="0"/>
        </a:xfrm>
      </p:grpSpPr>
      <p:sp>
        <p:nvSpPr>
          <p:cNvPr id="1272" name="Google Shape;1272;p241"/>
          <p:cNvSpPr txBox="1"/>
          <p:nvPr>
            <p:ph type="title"/>
          </p:nvPr>
        </p:nvSpPr>
        <p:spPr>
          <a:xfrm>
            <a:off x="9213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Font typeface="Poppins"/>
              <a:buNone/>
              <a:defRPr b="1" sz="2800">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2pPr>
            <a:lvl3pPr lvl="2"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3pPr>
            <a:lvl4pPr lvl="3"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4pPr>
            <a:lvl5pPr lvl="4"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5pPr>
            <a:lvl6pPr lvl="5"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6pPr>
            <a:lvl7pPr lvl="6"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7pPr>
            <a:lvl8pPr lvl="7"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8pPr>
            <a:lvl9pPr lvl="8"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9pPr>
          </a:lstStyle>
          <a:p/>
        </p:txBody>
      </p:sp>
      <p:sp>
        <p:nvSpPr>
          <p:cNvPr id="1273" name="Google Shape;1273;p241"/>
          <p:cNvSpPr txBox="1"/>
          <p:nvPr>
            <p:ph idx="1" type="body"/>
          </p:nvPr>
        </p:nvSpPr>
        <p:spPr>
          <a:xfrm>
            <a:off x="9213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Inter"/>
              <a:buChar char="●"/>
              <a:defRPr sz="1800">
                <a:solidFill>
                  <a:schemeClr val="dk2"/>
                </a:solidFill>
                <a:latin typeface="Inter"/>
                <a:ea typeface="Inter"/>
                <a:cs typeface="Inter"/>
                <a:sym typeface="Inter"/>
              </a:defRPr>
            </a:lvl1pPr>
            <a:lvl2pPr indent="-317500" lvl="1" marL="914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2pPr>
            <a:lvl3pPr indent="-317500" lvl="2" marL="1371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3pPr>
            <a:lvl4pPr indent="-317500" lvl="3" marL="18288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4pPr>
            <a:lvl5pPr indent="-317500" lvl="4" marL="22860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5pPr>
            <a:lvl6pPr indent="-317500" lvl="5" marL="27432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6pPr>
            <a:lvl7pPr indent="-317500" lvl="6" marL="32004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7pPr>
            <a:lvl8pPr indent="-317500" lvl="7" marL="3657600" rtl="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8pPr>
            <a:lvl9pPr indent="-317500" lvl="8" marL="4114800" rtl="0">
              <a:lnSpc>
                <a:spcPct val="115000"/>
              </a:lnSpc>
              <a:spcBef>
                <a:spcPts val="1600"/>
              </a:spcBef>
              <a:spcAft>
                <a:spcPts val="1600"/>
              </a:spcAft>
              <a:buClr>
                <a:schemeClr val="dk2"/>
              </a:buClr>
              <a:buSzPts val="1400"/>
              <a:buFont typeface="Inter"/>
              <a:buChar char="■"/>
              <a:defRPr>
                <a:solidFill>
                  <a:schemeClr val="dk2"/>
                </a:solidFill>
                <a:latin typeface="Inter"/>
                <a:ea typeface="Inter"/>
                <a:cs typeface="Inter"/>
                <a:sym typeface="Inter"/>
              </a:defRPr>
            </a:lvl9pPr>
          </a:lstStyle>
          <a:p/>
        </p:txBody>
      </p:sp>
      <p:sp>
        <p:nvSpPr>
          <p:cNvPr id="1274" name="Google Shape;1274;p241"/>
          <p:cNvSpPr txBox="1"/>
          <p:nvPr>
            <p:ph idx="12" type="sldNum"/>
          </p:nvPr>
        </p:nvSpPr>
        <p:spPr>
          <a:xfrm>
            <a:off x="91258" y="4663217"/>
            <a:ext cx="548700" cy="393600"/>
          </a:xfrm>
          <a:prstGeom prst="rect">
            <a:avLst/>
          </a:prstGeom>
          <a:noFill/>
          <a:ln>
            <a:noFill/>
          </a:ln>
        </p:spPr>
        <p:txBody>
          <a:bodyPr anchorCtr="0" anchor="ctr" bIns="91425" lIns="91425" spcFirstLastPara="1" rIns="91425" wrap="square" tIns="91425">
            <a:noAutofit/>
          </a:bodyPr>
          <a:lstStyle>
            <a:lvl1pPr lvl="0" rtl="0">
              <a:buNone/>
              <a:defRPr sz="1000">
                <a:solidFill>
                  <a:schemeClr val="dk2"/>
                </a:solidFill>
                <a:latin typeface="Inter"/>
                <a:ea typeface="Inter"/>
                <a:cs typeface="Inter"/>
                <a:sym typeface="Inter"/>
              </a:defRPr>
            </a:lvl1pPr>
            <a:lvl2pPr lvl="1" rtl="0">
              <a:buNone/>
              <a:defRPr sz="1000">
                <a:solidFill>
                  <a:schemeClr val="dk2"/>
                </a:solidFill>
                <a:latin typeface="Inter"/>
                <a:ea typeface="Inter"/>
                <a:cs typeface="Inter"/>
                <a:sym typeface="Inter"/>
              </a:defRPr>
            </a:lvl2pPr>
            <a:lvl3pPr lvl="2" rtl="0">
              <a:buNone/>
              <a:defRPr sz="1000">
                <a:solidFill>
                  <a:schemeClr val="dk2"/>
                </a:solidFill>
                <a:latin typeface="Inter"/>
                <a:ea typeface="Inter"/>
                <a:cs typeface="Inter"/>
                <a:sym typeface="Inter"/>
              </a:defRPr>
            </a:lvl3pPr>
            <a:lvl4pPr lvl="3" rtl="0">
              <a:buNone/>
              <a:defRPr sz="1000">
                <a:solidFill>
                  <a:schemeClr val="dk2"/>
                </a:solidFill>
                <a:latin typeface="Inter"/>
                <a:ea typeface="Inter"/>
                <a:cs typeface="Inter"/>
                <a:sym typeface="Inter"/>
              </a:defRPr>
            </a:lvl4pPr>
            <a:lvl5pPr lvl="4" rtl="0">
              <a:buNone/>
              <a:defRPr sz="1000">
                <a:solidFill>
                  <a:schemeClr val="dk2"/>
                </a:solidFill>
                <a:latin typeface="Inter"/>
                <a:ea typeface="Inter"/>
                <a:cs typeface="Inter"/>
                <a:sym typeface="Inter"/>
              </a:defRPr>
            </a:lvl5pPr>
            <a:lvl6pPr lvl="5" rtl="0">
              <a:buNone/>
              <a:defRPr sz="1000">
                <a:solidFill>
                  <a:schemeClr val="dk2"/>
                </a:solidFill>
                <a:latin typeface="Inter"/>
                <a:ea typeface="Inter"/>
                <a:cs typeface="Inter"/>
                <a:sym typeface="Inter"/>
              </a:defRPr>
            </a:lvl6pPr>
            <a:lvl7pPr lvl="6" rtl="0">
              <a:buNone/>
              <a:defRPr sz="1000">
                <a:solidFill>
                  <a:schemeClr val="dk2"/>
                </a:solidFill>
                <a:latin typeface="Inter"/>
                <a:ea typeface="Inter"/>
                <a:cs typeface="Inter"/>
                <a:sym typeface="Inter"/>
              </a:defRPr>
            </a:lvl7pPr>
            <a:lvl8pPr lvl="7" rtl="0">
              <a:buNone/>
              <a:defRPr sz="1000">
                <a:solidFill>
                  <a:schemeClr val="dk2"/>
                </a:solidFill>
                <a:latin typeface="Inter"/>
                <a:ea typeface="Inter"/>
                <a:cs typeface="Inter"/>
                <a:sym typeface="Inter"/>
              </a:defRPr>
            </a:lvl8pPr>
            <a:lvl9pPr lvl="8" rtl="0">
              <a:buNone/>
              <a:defRPr sz="1000">
                <a:solidFill>
                  <a:schemeClr val="dk2"/>
                </a:solidFill>
                <a:latin typeface="Inter"/>
                <a:ea typeface="Inter"/>
                <a:cs typeface="Inter"/>
                <a:sym typeface="Inter"/>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 id="2147483901" r:id="rId17"/>
    <p:sldLayoutId id="2147483902" r:id="rId18"/>
    <p:sldLayoutId id="2147483903" r:id="rId19"/>
    <p:sldLayoutId id="2147483904" r:id="rId20"/>
    <p:sldLayoutId id="2147483905" r:id="rId21"/>
    <p:sldLayoutId id="2147483906" r:id="rId22"/>
    <p:sldLayoutId id="2147483907" r:id="rId23"/>
    <p:sldLayoutId id="2147483908" r:id="rId24"/>
    <p:sldLayoutId id="2147483909" r:id="rId25"/>
    <p:sldLayoutId id="2147483910" r:id="rId26"/>
    <p:sldLayoutId id="2147483911" r:id="rId27"/>
    <p:sldLayoutId id="2147483912" r:id="rId28"/>
    <p:sldLayoutId id="2147483913" r:id="rId29"/>
    <p:sldLayoutId id="2147483914" r:id="rId30"/>
    <p:sldLayoutId id="2147483915" r:id="rId31"/>
    <p:sldLayoutId id="2147483916" r:id="rId32"/>
    <p:sldLayoutId id="2147483917" r:id="rId33"/>
    <p:sldLayoutId id="2147483918" r:id="rId34"/>
    <p:sldLayoutId id="2147483919" r:id="rId35"/>
    <p:sldLayoutId id="2147483920" r:id="rId36"/>
    <p:sldLayoutId id="2147483921" r:id="rId37"/>
    <p:sldLayoutId id="2147483922" r:id="rId38"/>
    <p:sldLayoutId id="2147483923" r:id="rId39"/>
    <p:sldLayoutId id="2147483924" r:id="rId40"/>
    <p:sldLayoutId id="2147483925" r:id="rId41"/>
    <p:sldLayoutId id="2147483926" r:id="rId42"/>
    <p:sldLayoutId id="2147483927" r:id="rId43"/>
    <p:sldLayoutId id="2147483928" r:id="rId44"/>
    <p:sldLayoutId id="2147483929" r:id="rId45"/>
    <p:sldLayoutId id="2147483930" r:id="rId46"/>
    <p:sldLayoutId id="2147483931" r:id="rId47"/>
    <p:sldLayoutId id="2147483932" r:id="rId48"/>
    <p:sldLayoutId id="2147483933" r:id="rId49"/>
    <p:sldLayoutId id="2147483934" r:id="rId50"/>
    <p:sldLayoutId id="2147483935" r:id="rId51"/>
    <p:sldLayoutId id="2147483936" r:id="rId52"/>
    <p:sldLayoutId id="2147483937" r:id="rId53"/>
    <p:sldLayoutId id="2147483938" r:id="rId54"/>
    <p:sldLayoutId id="2147483939" r:id="rId55"/>
    <p:sldLayoutId id="2147483940" r:id="rId56"/>
    <p:sldLayoutId id="2147483941" r:id="rId57"/>
    <p:sldLayoutId id="2147483942" r:id="rId58"/>
    <p:sldLayoutId id="2147483943" r:id="rId59"/>
    <p:sldLayoutId id="2147483944" r:id="rId60"/>
    <p:sldLayoutId id="2147483945" r:id="rId61"/>
    <p:sldLayoutId id="2147483946" r:id="rId62"/>
    <p:sldLayoutId id="2147483947" r:id="rId63"/>
    <p:sldLayoutId id="2147483948" r:id="rId64"/>
    <p:sldLayoutId id="2147483949" r:id="rId65"/>
    <p:sldLayoutId id="2147483950" r:id="rId66"/>
    <p:sldLayoutId id="2147483951" r:id="rId67"/>
    <p:sldLayoutId id="2147483952" r:id="rId68"/>
    <p:sldLayoutId id="2147483953" r:id="rId69"/>
    <p:sldLayoutId id="2147483954" r:id="rId70"/>
    <p:sldLayoutId id="2147483955" r:id="rId7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1720" name="Shape 1720"/>
        <p:cNvGrpSpPr/>
        <p:nvPr/>
      </p:nvGrpSpPr>
      <p:grpSpPr>
        <a:xfrm>
          <a:off x="0" y="0"/>
          <a:ext cx="0" cy="0"/>
          <a:chOff x="0" y="0"/>
          <a:chExt cx="0" cy="0"/>
        </a:xfrm>
      </p:grpSpPr>
      <p:sp>
        <p:nvSpPr>
          <p:cNvPr id="1721" name="Google Shape;1721;p313"/>
          <p:cNvSpPr txBox="1"/>
          <p:nvPr>
            <p:ph type="title"/>
          </p:nvPr>
        </p:nvSpPr>
        <p:spPr>
          <a:xfrm>
            <a:off x="9213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Font typeface="Poppins"/>
              <a:buNone/>
              <a:defRPr b="1" sz="2800">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2pPr>
            <a:lvl3pPr lvl="2"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3pPr>
            <a:lvl4pPr lvl="3"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4pPr>
            <a:lvl5pPr lvl="4"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5pPr>
            <a:lvl6pPr lvl="5"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6pPr>
            <a:lvl7pPr lvl="6"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7pPr>
            <a:lvl8pPr lvl="7"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8pPr>
            <a:lvl9pPr lvl="8" rtl="0">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9pPr>
          </a:lstStyle>
          <a:p/>
        </p:txBody>
      </p:sp>
      <p:sp>
        <p:nvSpPr>
          <p:cNvPr id="1722" name="Google Shape;1722;p313"/>
          <p:cNvSpPr txBox="1"/>
          <p:nvPr>
            <p:ph idx="1" type="body"/>
          </p:nvPr>
        </p:nvSpPr>
        <p:spPr>
          <a:xfrm>
            <a:off x="9213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Inter"/>
              <a:buChar char="●"/>
              <a:defRPr sz="1800">
                <a:solidFill>
                  <a:schemeClr val="dk2"/>
                </a:solidFill>
                <a:latin typeface="Inter"/>
                <a:ea typeface="Inter"/>
                <a:cs typeface="Inter"/>
                <a:sym typeface="Inter"/>
              </a:defRPr>
            </a:lvl1pPr>
            <a:lvl2pPr indent="-317500" lvl="1" marL="9144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2pPr>
            <a:lvl3pPr indent="-317500" lvl="2" marL="13716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3pPr>
            <a:lvl4pPr indent="-317500" lvl="3" marL="18288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4pPr>
            <a:lvl5pPr indent="-317500" lvl="4" marL="22860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5pPr>
            <a:lvl6pPr indent="-317500" lvl="5" marL="27432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6pPr>
            <a:lvl7pPr indent="-317500" lvl="6" marL="32004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7pPr>
            <a:lvl8pPr indent="-317500" lvl="7" marL="3657600" rtl="0">
              <a:lnSpc>
                <a:spcPct val="115000"/>
              </a:lnSpc>
              <a:spcBef>
                <a:spcPts val="1600"/>
              </a:spcBef>
              <a:spcAft>
                <a:spcPts val="0"/>
              </a:spcAft>
              <a:buClr>
                <a:schemeClr val="dk2"/>
              </a:buClr>
              <a:buSzPts val="1400"/>
              <a:buFont typeface="Inter"/>
              <a:buChar char="○"/>
              <a:defRPr sz="1400">
                <a:solidFill>
                  <a:schemeClr val="dk2"/>
                </a:solidFill>
                <a:latin typeface="Inter"/>
                <a:ea typeface="Inter"/>
                <a:cs typeface="Inter"/>
                <a:sym typeface="Inter"/>
              </a:defRPr>
            </a:lvl8pPr>
            <a:lvl9pPr indent="-317500" lvl="8" marL="4114800" rtl="0">
              <a:lnSpc>
                <a:spcPct val="115000"/>
              </a:lnSpc>
              <a:spcBef>
                <a:spcPts val="1600"/>
              </a:spcBef>
              <a:spcAft>
                <a:spcPts val="1600"/>
              </a:spcAft>
              <a:buClr>
                <a:schemeClr val="dk2"/>
              </a:buClr>
              <a:buSzPts val="1400"/>
              <a:buFont typeface="Inter"/>
              <a:buChar char="■"/>
              <a:defRPr sz="1400">
                <a:solidFill>
                  <a:schemeClr val="dk2"/>
                </a:solidFill>
                <a:latin typeface="Inter"/>
                <a:ea typeface="Inter"/>
                <a:cs typeface="Inter"/>
                <a:sym typeface="Inter"/>
              </a:defRPr>
            </a:lvl9pPr>
          </a:lstStyle>
          <a:p/>
        </p:txBody>
      </p:sp>
      <p:sp>
        <p:nvSpPr>
          <p:cNvPr id="1723" name="Google Shape;1723;p313"/>
          <p:cNvSpPr txBox="1"/>
          <p:nvPr>
            <p:ph idx="12" type="sldNum"/>
          </p:nvPr>
        </p:nvSpPr>
        <p:spPr>
          <a:xfrm>
            <a:off x="91258" y="4663217"/>
            <a:ext cx="548700" cy="393600"/>
          </a:xfrm>
          <a:prstGeom prst="rect">
            <a:avLst/>
          </a:prstGeom>
          <a:noFill/>
          <a:ln>
            <a:noFill/>
          </a:ln>
        </p:spPr>
        <p:txBody>
          <a:bodyPr anchorCtr="0" anchor="ctr" bIns="91425" lIns="91425" spcFirstLastPara="1" rIns="91425" wrap="square" tIns="91425">
            <a:noAutofit/>
          </a:bodyPr>
          <a:lstStyle>
            <a:lvl1pPr lvl="0" rtl="0">
              <a:buNone/>
              <a:defRPr sz="1000">
                <a:solidFill>
                  <a:schemeClr val="dk2"/>
                </a:solidFill>
                <a:latin typeface="Inter"/>
                <a:ea typeface="Inter"/>
                <a:cs typeface="Inter"/>
                <a:sym typeface="Inter"/>
              </a:defRPr>
            </a:lvl1pPr>
            <a:lvl2pPr lvl="1" rtl="0">
              <a:buNone/>
              <a:defRPr sz="1000">
                <a:solidFill>
                  <a:schemeClr val="dk2"/>
                </a:solidFill>
                <a:latin typeface="Inter"/>
                <a:ea typeface="Inter"/>
                <a:cs typeface="Inter"/>
                <a:sym typeface="Inter"/>
              </a:defRPr>
            </a:lvl2pPr>
            <a:lvl3pPr lvl="2" rtl="0">
              <a:buNone/>
              <a:defRPr sz="1000">
                <a:solidFill>
                  <a:schemeClr val="dk2"/>
                </a:solidFill>
                <a:latin typeface="Inter"/>
                <a:ea typeface="Inter"/>
                <a:cs typeface="Inter"/>
                <a:sym typeface="Inter"/>
              </a:defRPr>
            </a:lvl3pPr>
            <a:lvl4pPr lvl="3" rtl="0">
              <a:buNone/>
              <a:defRPr sz="1000">
                <a:solidFill>
                  <a:schemeClr val="dk2"/>
                </a:solidFill>
                <a:latin typeface="Inter"/>
                <a:ea typeface="Inter"/>
                <a:cs typeface="Inter"/>
                <a:sym typeface="Inter"/>
              </a:defRPr>
            </a:lvl4pPr>
            <a:lvl5pPr lvl="4" rtl="0">
              <a:buNone/>
              <a:defRPr sz="1000">
                <a:solidFill>
                  <a:schemeClr val="dk2"/>
                </a:solidFill>
                <a:latin typeface="Inter"/>
                <a:ea typeface="Inter"/>
                <a:cs typeface="Inter"/>
                <a:sym typeface="Inter"/>
              </a:defRPr>
            </a:lvl5pPr>
            <a:lvl6pPr lvl="5" rtl="0">
              <a:buNone/>
              <a:defRPr sz="1000">
                <a:solidFill>
                  <a:schemeClr val="dk2"/>
                </a:solidFill>
                <a:latin typeface="Inter"/>
                <a:ea typeface="Inter"/>
                <a:cs typeface="Inter"/>
                <a:sym typeface="Inter"/>
              </a:defRPr>
            </a:lvl6pPr>
            <a:lvl7pPr lvl="6" rtl="0">
              <a:buNone/>
              <a:defRPr sz="1000">
                <a:solidFill>
                  <a:schemeClr val="dk2"/>
                </a:solidFill>
                <a:latin typeface="Inter"/>
                <a:ea typeface="Inter"/>
                <a:cs typeface="Inter"/>
                <a:sym typeface="Inter"/>
              </a:defRPr>
            </a:lvl7pPr>
            <a:lvl8pPr lvl="7" rtl="0">
              <a:buNone/>
              <a:defRPr sz="1000">
                <a:solidFill>
                  <a:schemeClr val="dk2"/>
                </a:solidFill>
                <a:latin typeface="Inter"/>
                <a:ea typeface="Inter"/>
                <a:cs typeface="Inter"/>
                <a:sym typeface="Inter"/>
              </a:defRPr>
            </a:lvl8pPr>
            <a:lvl9pPr lvl="8" rtl="0">
              <a:buNone/>
              <a:defRPr sz="1000">
                <a:solidFill>
                  <a:schemeClr val="dk2"/>
                </a:solidFill>
                <a:latin typeface="Inter"/>
                <a:ea typeface="Inter"/>
                <a:cs typeface="Inter"/>
                <a:sym typeface="Inter"/>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 id="2147483972" r:id="rId17"/>
    <p:sldLayoutId id="2147483973" r:id="rId18"/>
    <p:sldLayoutId id="2147483974" r:id="rId19"/>
    <p:sldLayoutId id="2147483975" r:id="rId20"/>
    <p:sldLayoutId id="2147483976" r:id="rId21"/>
    <p:sldLayoutId id="2147483977" r:id="rId22"/>
    <p:sldLayoutId id="2147483978" r:id="rId23"/>
    <p:sldLayoutId id="2147483979" r:id="rId24"/>
    <p:sldLayoutId id="2147483980" r:id="rId25"/>
    <p:sldLayoutId id="2147483981" r:id="rId26"/>
    <p:sldLayoutId id="2147483982" r:id="rId27"/>
    <p:sldLayoutId id="2147483983" r:id="rId28"/>
    <p:sldLayoutId id="2147483984" r:id="rId29"/>
    <p:sldLayoutId id="2147483985" r:id="rId30"/>
    <p:sldLayoutId id="2147483986" r:id="rId31"/>
    <p:sldLayoutId id="2147483987" r:id="rId32"/>
    <p:sldLayoutId id="2147483988" r:id="rId33"/>
    <p:sldLayoutId id="2147483989" r:id="rId34"/>
    <p:sldLayoutId id="2147483990" r:id="rId35"/>
    <p:sldLayoutId id="2147483991" r:id="rId36"/>
    <p:sldLayoutId id="2147483992" r:id="rId37"/>
    <p:sldLayoutId id="2147483993" r:id="rId38"/>
    <p:sldLayoutId id="2147483994" r:id="rId39"/>
    <p:sldLayoutId id="2147483995" r:id="rId40"/>
    <p:sldLayoutId id="2147483996" r:id="rId41"/>
    <p:sldLayoutId id="2147483997" r:id="rId42"/>
    <p:sldLayoutId id="2147483998" r:id="rId43"/>
    <p:sldLayoutId id="2147483999" r:id="rId44"/>
    <p:sldLayoutId id="2147484000" r:id="rId45"/>
    <p:sldLayoutId id="2147484001" r:id="rId46"/>
    <p:sldLayoutId id="2147484002" r:id="rId47"/>
    <p:sldLayoutId id="2147484003" r:id="rId48"/>
    <p:sldLayoutId id="2147484004" r:id="rId49"/>
    <p:sldLayoutId id="2147484005" r:id="rId50"/>
    <p:sldLayoutId id="2147484006" r:id="rId51"/>
    <p:sldLayoutId id="2147484007" r:id="rId52"/>
    <p:sldLayoutId id="2147484008" r:id="rId53"/>
    <p:sldLayoutId id="2147484009" r:id="rId54"/>
    <p:sldLayoutId id="2147484010" r:id="rId55"/>
    <p:sldLayoutId id="2147484011" r:id="rId56"/>
    <p:sldLayoutId id="2147484012" r:id="rId57"/>
    <p:sldLayoutId id="2147484013" r:id="rId58"/>
    <p:sldLayoutId id="2147484014" r:id="rId59"/>
    <p:sldLayoutId id="2147484015" r:id="rId60"/>
    <p:sldLayoutId id="2147484016" r:id="rId61"/>
    <p:sldLayoutId id="2147484017" r:id="rId62"/>
    <p:sldLayoutId id="2147484018" r:id="rId6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2140" name="Shape 2140"/>
        <p:cNvGrpSpPr/>
        <p:nvPr/>
      </p:nvGrpSpPr>
      <p:grpSpPr>
        <a:xfrm>
          <a:off x="0" y="0"/>
          <a:ext cx="0" cy="0"/>
          <a:chOff x="0" y="0"/>
          <a:chExt cx="0" cy="0"/>
        </a:xfrm>
      </p:grpSpPr>
      <p:sp>
        <p:nvSpPr>
          <p:cNvPr id="2141" name="Google Shape;2141;p377"/>
          <p:cNvSpPr txBox="1"/>
          <p:nvPr>
            <p:ph type="title"/>
          </p:nvPr>
        </p:nvSpPr>
        <p:spPr>
          <a:xfrm>
            <a:off x="9213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Font typeface="Poppins"/>
              <a:buNone/>
              <a:defRPr b="1" sz="2800">
                <a:solidFill>
                  <a:schemeClr val="dk1"/>
                </a:solidFill>
                <a:latin typeface="Poppins"/>
                <a:ea typeface="Poppins"/>
                <a:cs typeface="Poppins"/>
                <a:sym typeface="Poppins"/>
              </a:defRPr>
            </a:lvl1pPr>
            <a:lvl2pPr lvl="1">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2pPr>
            <a:lvl3pPr lvl="2">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3pPr>
            <a:lvl4pPr lvl="3">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4pPr>
            <a:lvl5pPr lvl="4">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5pPr>
            <a:lvl6pPr lvl="5">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6pPr>
            <a:lvl7pPr lvl="6">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7pPr>
            <a:lvl8pPr lvl="7">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8pPr>
            <a:lvl9pPr lvl="8">
              <a:spcBef>
                <a:spcPts val="0"/>
              </a:spcBef>
              <a:spcAft>
                <a:spcPts val="0"/>
              </a:spcAft>
              <a:buClr>
                <a:schemeClr val="dk1"/>
              </a:buClr>
              <a:buSzPts val="2800"/>
              <a:buFont typeface="Roboto Light"/>
              <a:buNone/>
              <a:defRPr sz="2800">
                <a:solidFill>
                  <a:schemeClr val="dk1"/>
                </a:solidFill>
                <a:latin typeface="Roboto Light"/>
                <a:ea typeface="Roboto Light"/>
                <a:cs typeface="Roboto Light"/>
                <a:sym typeface="Roboto Light"/>
              </a:defRPr>
            </a:lvl9pPr>
          </a:lstStyle>
          <a:p/>
        </p:txBody>
      </p:sp>
      <p:sp>
        <p:nvSpPr>
          <p:cNvPr id="2142" name="Google Shape;2142;p377"/>
          <p:cNvSpPr txBox="1"/>
          <p:nvPr>
            <p:ph idx="1" type="body"/>
          </p:nvPr>
        </p:nvSpPr>
        <p:spPr>
          <a:xfrm>
            <a:off x="9213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Inter"/>
              <a:buChar char="●"/>
              <a:defRPr sz="1800">
                <a:solidFill>
                  <a:schemeClr val="dk2"/>
                </a:solidFill>
                <a:latin typeface="Inter"/>
                <a:ea typeface="Inter"/>
                <a:cs typeface="Inter"/>
                <a:sym typeface="Inter"/>
              </a:defRPr>
            </a:lvl1pPr>
            <a:lvl2pPr indent="-317500" lvl="1" marL="9144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2pPr>
            <a:lvl3pPr indent="-317500" lvl="2" marL="13716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3pPr>
            <a:lvl4pPr indent="-317500" lvl="3" marL="18288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4pPr>
            <a:lvl5pPr indent="-317500" lvl="4" marL="22860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5pPr>
            <a:lvl6pPr indent="-317500" lvl="5" marL="27432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6pPr>
            <a:lvl7pPr indent="-317500" lvl="6" marL="32004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7pPr>
            <a:lvl8pPr indent="-317500" lvl="7" marL="3657600">
              <a:lnSpc>
                <a:spcPct val="115000"/>
              </a:lnSpc>
              <a:spcBef>
                <a:spcPts val="1600"/>
              </a:spcBef>
              <a:spcAft>
                <a:spcPts val="0"/>
              </a:spcAft>
              <a:buClr>
                <a:schemeClr val="dk2"/>
              </a:buClr>
              <a:buSzPts val="1400"/>
              <a:buFont typeface="Inter"/>
              <a:buChar char="○"/>
              <a:defRPr>
                <a:solidFill>
                  <a:schemeClr val="dk2"/>
                </a:solidFill>
                <a:latin typeface="Inter"/>
                <a:ea typeface="Inter"/>
                <a:cs typeface="Inter"/>
                <a:sym typeface="Inter"/>
              </a:defRPr>
            </a:lvl8pPr>
            <a:lvl9pPr indent="-317500" lvl="8" marL="4114800">
              <a:lnSpc>
                <a:spcPct val="115000"/>
              </a:lnSpc>
              <a:spcBef>
                <a:spcPts val="1600"/>
              </a:spcBef>
              <a:spcAft>
                <a:spcPts val="1600"/>
              </a:spcAft>
              <a:buClr>
                <a:schemeClr val="dk2"/>
              </a:buClr>
              <a:buSzPts val="1400"/>
              <a:buFont typeface="Inter"/>
              <a:buChar char="■"/>
              <a:defRPr>
                <a:solidFill>
                  <a:schemeClr val="dk2"/>
                </a:solidFill>
                <a:latin typeface="Inter"/>
                <a:ea typeface="Inter"/>
                <a:cs typeface="Inter"/>
                <a:sym typeface="Inter"/>
              </a:defRPr>
            </a:lvl9pPr>
          </a:lstStyle>
          <a:p/>
        </p:txBody>
      </p:sp>
      <p:sp>
        <p:nvSpPr>
          <p:cNvPr id="2143" name="Google Shape;2143;p377"/>
          <p:cNvSpPr txBox="1"/>
          <p:nvPr>
            <p:ph idx="12" type="sldNum"/>
          </p:nvPr>
        </p:nvSpPr>
        <p:spPr>
          <a:xfrm>
            <a:off x="91258" y="4663217"/>
            <a:ext cx="548700" cy="393600"/>
          </a:xfrm>
          <a:prstGeom prst="rect">
            <a:avLst/>
          </a:prstGeom>
          <a:noFill/>
          <a:ln>
            <a:noFill/>
          </a:ln>
        </p:spPr>
        <p:txBody>
          <a:bodyPr anchorCtr="0" anchor="ctr" bIns="91425" lIns="91425" spcFirstLastPara="1" rIns="91425" wrap="square" tIns="91425">
            <a:noAutofit/>
          </a:bodyPr>
          <a:lstStyle>
            <a:lvl1pPr lvl="0">
              <a:buNone/>
              <a:defRPr sz="1000">
                <a:solidFill>
                  <a:schemeClr val="dk2"/>
                </a:solidFill>
                <a:latin typeface="Inter"/>
                <a:ea typeface="Inter"/>
                <a:cs typeface="Inter"/>
                <a:sym typeface="Inter"/>
              </a:defRPr>
            </a:lvl1pPr>
            <a:lvl2pPr lvl="1">
              <a:buNone/>
              <a:defRPr sz="1000">
                <a:solidFill>
                  <a:schemeClr val="dk2"/>
                </a:solidFill>
                <a:latin typeface="Inter"/>
                <a:ea typeface="Inter"/>
                <a:cs typeface="Inter"/>
                <a:sym typeface="Inter"/>
              </a:defRPr>
            </a:lvl2pPr>
            <a:lvl3pPr lvl="2">
              <a:buNone/>
              <a:defRPr sz="1000">
                <a:solidFill>
                  <a:schemeClr val="dk2"/>
                </a:solidFill>
                <a:latin typeface="Inter"/>
                <a:ea typeface="Inter"/>
                <a:cs typeface="Inter"/>
                <a:sym typeface="Inter"/>
              </a:defRPr>
            </a:lvl3pPr>
            <a:lvl4pPr lvl="3">
              <a:buNone/>
              <a:defRPr sz="1000">
                <a:solidFill>
                  <a:schemeClr val="dk2"/>
                </a:solidFill>
                <a:latin typeface="Inter"/>
                <a:ea typeface="Inter"/>
                <a:cs typeface="Inter"/>
                <a:sym typeface="Inter"/>
              </a:defRPr>
            </a:lvl4pPr>
            <a:lvl5pPr lvl="4">
              <a:buNone/>
              <a:defRPr sz="1000">
                <a:solidFill>
                  <a:schemeClr val="dk2"/>
                </a:solidFill>
                <a:latin typeface="Inter"/>
                <a:ea typeface="Inter"/>
                <a:cs typeface="Inter"/>
                <a:sym typeface="Inter"/>
              </a:defRPr>
            </a:lvl5pPr>
            <a:lvl6pPr lvl="5">
              <a:buNone/>
              <a:defRPr sz="1000">
                <a:solidFill>
                  <a:schemeClr val="dk2"/>
                </a:solidFill>
                <a:latin typeface="Inter"/>
                <a:ea typeface="Inter"/>
                <a:cs typeface="Inter"/>
                <a:sym typeface="Inter"/>
              </a:defRPr>
            </a:lvl6pPr>
            <a:lvl7pPr lvl="6">
              <a:buNone/>
              <a:defRPr sz="1000">
                <a:solidFill>
                  <a:schemeClr val="dk2"/>
                </a:solidFill>
                <a:latin typeface="Inter"/>
                <a:ea typeface="Inter"/>
                <a:cs typeface="Inter"/>
                <a:sym typeface="Inter"/>
              </a:defRPr>
            </a:lvl7pPr>
            <a:lvl8pPr lvl="7">
              <a:buNone/>
              <a:defRPr sz="1000">
                <a:solidFill>
                  <a:schemeClr val="dk2"/>
                </a:solidFill>
                <a:latin typeface="Inter"/>
                <a:ea typeface="Inter"/>
                <a:cs typeface="Inter"/>
                <a:sym typeface="Inter"/>
              </a:defRPr>
            </a:lvl8pPr>
            <a:lvl9pPr lvl="8">
              <a:buNone/>
              <a:defRPr sz="1000">
                <a:solidFill>
                  <a:schemeClr val="dk2"/>
                </a:solidFill>
                <a:latin typeface="Inter"/>
                <a:ea typeface="Inter"/>
                <a:cs typeface="Inter"/>
                <a:sym typeface="Inter"/>
              </a:defRPr>
            </a:lvl9pPr>
          </a:lstStyle>
          <a:p>
            <a:pPr indent="0" lvl="0" marL="0" rtl="0" algn="l">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4019" r:id="rId1"/>
    <p:sldLayoutId id="2147484020" r:id="rId2"/>
    <p:sldLayoutId id="2147484021" r:id="rId3"/>
    <p:sldLayoutId id="2147484022" r:id="rId4"/>
    <p:sldLayoutId id="2147484023" r:id="rId5"/>
    <p:sldLayoutId id="2147484024" r:id="rId6"/>
    <p:sldLayoutId id="2147484025" r:id="rId7"/>
    <p:sldLayoutId id="2147484026" r:id="rId8"/>
    <p:sldLayoutId id="2147484027" r:id="rId9"/>
    <p:sldLayoutId id="2147484028" r:id="rId10"/>
    <p:sldLayoutId id="2147484029" r:id="rId11"/>
    <p:sldLayoutId id="2147484030" r:id="rId12"/>
    <p:sldLayoutId id="2147484031" r:id="rId13"/>
    <p:sldLayoutId id="2147484032" r:id="rId14"/>
    <p:sldLayoutId id="2147484033" r:id="rId15"/>
    <p:sldLayoutId id="2147484034" r:id="rId16"/>
    <p:sldLayoutId id="2147484035" r:id="rId17"/>
    <p:sldLayoutId id="2147484036" r:id="rId18"/>
    <p:sldLayoutId id="2147484037" r:id="rId19"/>
    <p:sldLayoutId id="2147484038" r:id="rId20"/>
    <p:sldLayoutId id="2147484039" r:id="rId21"/>
    <p:sldLayoutId id="2147484040" r:id="rId22"/>
    <p:sldLayoutId id="2147484041" r:id="rId23"/>
    <p:sldLayoutId id="2147484042" r:id="rId24"/>
    <p:sldLayoutId id="2147484043" r:id="rId25"/>
    <p:sldLayoutId id="2147484044" r:id="rId26"/>
    <p:sldLayoutId id="2147484045" r:id="rId27"/>
    <p:sldLayoutId id="2147484046" r:id="rId28"/>
    <p:sldLayoutId id="2147484047" r:id="rId29"/>
    <p:sldLayoutId id="2147484048" r:id="rId30"/>
    <p:sldLayoutId id="2147484049" r:id="rId31"/>
    <p:sldLayoutId id="2147484050" r:id="rId32"/>
    <p:sldLayoutId id="2147484051" r:id="rId33"/>
    <p:sldLayoutId id="2147484052" r:id="rId34"/>
    <p:sldLayoutId id="2147484053" r:id="rId35"/>
    <p:sldLayoutId id="2147484054" r:id="rId36"/>
    <p:sldLayoutId id="2147484055" r:id="rId37"/>
    <p:sldLayoutId id="2147484056" r:id="rId38"/>
    <p:sldLayoutId id="2147484057" r:id="rId39"/>
    <p:sldLayoutId id="2147484058" r:id="rId40"/>
    <p:sldLayoutId id="2147484059" r:id="rId41"/>
    <p:sldLayoutId id="2147484060" r:id="rId42"/>
    <p:sldLayoutId id="2147484061" r:id="rId43"/>
    <p:sldLayoutId id="2147484062" r:id="rId44"/>
    <p:sldLayoutId id="2147484063" r:id="rId45"/>
    <p:sldLayoutId id="2147484064" r:id="rId46"/>
    <p:sldLayoutId id="2147484065" r:id="rId47"/>
    <p:sldLayoutId id="2147484066" r:id="rId48"/>
    <p:sldLayoutId id="2147484067" r:id="rId49"/>
    <p:sldLayoutId id="2147484068" r:id="rId50"/>
    <p:sldLayoutId id="2147484069" r:id="rId51"/>
    <p:sldLayoutId id="2147484070" r:id="rId52"/>
    <p:sldLayoutId id="2147484071" r:id="rId53"/>
    <p:sldLayoutId id="2147484072" r:id="rId54"/>
    <p:sldLayoutId id="2147484073" r:id="rId55"/>
    <p:sldLayoutId id="2147484074" r:id="rId56"/>
    <p:sldLayoutId id="2147484075" r:id="rId57"/>
    <p:sldLayoutId id="2147484076" r:id="rId58"/>
    <p:sldLayoutId id="2147484077" r:id="rId59"/>
    <p:sldLayoutId id="2147484078" r:id="rId6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5.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2.xml"/><Relationship Id="rId3" Type="http://schemas.openxmlformats.org/officeDocument/2006/relationships/image" Target="../media/image1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xml"/><Relationship Id="rId3" Type="http://schemas.openxmlformats.org/officeDocument/2006/relationships/image" Target="../media/image20.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4.xml"/><Relationship Id="rId3" Type="http://schemas.openxmlformats.org/officeDocument/2006/relationships/image" Target="../media/image20.pn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5.xml"/><Relationship Id="rId3" Type="http://schemas.openxmlformats.org/officeDocument/2006/relationships/image" Target="../media/image20.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6.xml"/><Relationship Id="rId3"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7.xml"/><Relationship Id="rId3" Type="http://schemas.openxmlformats.org/officeDocument/2006/relationships/image" Target="../media/image270.png"/><Relationship Id="rId4" Type="http://schemas.openxmlformats.org/officeDocument/2006/relationships/image" Target="../media/image18.png"/><Relationship Id="rId5" Type="http://schemas.openxmlformats.org/officeDocument/2006/relationships/image" Target="../media/image271.png"/><Relationship Id="rId6" Type="http://schemas.openxmlformats.org/officeDocument/2006/relationships/image" Target="../media/image286.png"/><Relationship Id="rId7"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8.xml"/><Relationship Id="rId3" Type="http://schemas.openxmlformats.org/officeDocument/2006/relationships/image" Target="../media/image18.png"/><Relationship Id="rId4" Type="http://schemas.openxmlformats.org/officeDocument/2006/relationships/image" Target="../media/image20.png"/><Relationship Id="rId5" Type="http://schemas.openxmlformats.org/officeDocument/2006/relationships/image" Target="../media/image272.png"/><Relationship Id="rId6" Type="http://schemas.openxmlformats.org/officeDocument/2006/relationships/image" Target="../media/image278.png"/><Relationship Id="rId7"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9.xml"/><Relationship Id="rId3" Type="http://schemas.openxmlformats.org/officeDocument/2006/relationships/image" Target="../media/image18.png"/><Relationship Id="rId4" Type="http://schemas.openxmlformats.org/officeDocument/2006/relationships/image" Target="../media/image13.png"/><Relationship Id="rId5" Type="http://schemas.openxmlformats.org/officeDocument/2006/relationships/image" Target="../media/image28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10.xml"/><Relationship Id="rId3" Type="http://schemas.openxmlformats.org/officeDocument/2006/relationships/image" Target="../media/image15.png"/><Relationship Id="rId4" Type="http://schemas.openxmlformats.org/officeDocument/2006/relationships/image" Target="../media/image18.png"/><Relationship Id="rId5"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11.xml"/><Relationship Id="rId3" Type="http://schemas.openxmlformats.org/officeDocument/2006/relationships/image" Target="../media/image15.png"/><Relationship Id="rId4" Type="http://schemas.openxmlformats.org/officeDocument/2006/relationships/image" Target="../media/image276.png"/><Relationship Id="rId5" Type="http://schemas.openxmlformats.org/officeDocument/2006/relationships/image" Target="../media/image27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8.xml"/><Relationship Id="rId2" Type="http://schemas.openxmlformats.org/officeDocument/2006/relationships/notesSlide" Target="../notesSlides/notesSlide12.xml"/><Relationship Id="rId3" Type="http://schemas.openxmlformats.org/officeDocument/2006/relationships/image" Target="../media/image1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13.xml"/><Relationship Id="rId3"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4.xml"/><Relationship Id="rId3" Type="http://schemas.openxmlformats.org/officeDocument/2006/relationships/image" Target="../media/image20.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5.xml"/><Relationship Id="rId3" Type="http://schemas.openxmlformats.org/officeDocument/2006/relationships/image" Target="../media/image20.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67.xml"/><Relationship Id="rId2" Type="http://schemas.openxmlformats.org/officeDocument/2006/relationships/notesSlide" Target="../notesSlides/notesSlide16.xml"/><Relationship Id="rId3" Type="http://schemas.openxmlformats.org/officeDocument/2006/relationships/image" Target="../media/image18.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7.xml"/><Relationship Id="rId3" Type="http://schemas.openxmlformats.org/officeDocument/2006/relationships/image" Target="../media/image20.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18.xml"/><Relationship Id="rId3" Type="http://schemas.openxmlformats.org/officeDocument/2006/relationships/image" Target="../media/image20.png"/><Relationship Id="rId4" Type="http://schemas.openxmlformats.org/officeDocument/2006/relationships/image" Target="../media/image18.png"/><Relationship Id="rId5"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19.xml"/><Relationship Id="rId3" Type="http://schemas.openxmlformats.org/officeDocument/2006/relationships/image" Target="../media/image20.png"/><Relationship Id="rId4" Type="http://schemas.openxmlformats.org/officeDocument/2006/relationships/image" Target="../media/image18.png"/><Relationship Id="rId5"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0.xml"/><Relationship Id="rId3" Type="http://schemas.openxmlformats.org/officeDocument/2006/relationships/image" Target="../media/image18.png"/><Relationship Id="rId4" Type="http://schemas.openxmlformats.org/officeDocument/2006/relationships/image" Target="../media/image23.png"/><Relationship Id="rId5" Type="http://schemas.openxmlformats.org/officeDocument/2006/relationships/image" Target="../media/image281.png"/><Relationship Id="rId6" Type="http://schemas.openxmlformats.org/officeDocument/2006/relationships/image" Target="../media/image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1.xml"/><Relationship Id="rId3" Type="http://schemas.openxmlformats.org/officeDocument/2006/relationships/image" Target="../media/image20.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2.xml"/><Relationship Id="rId3" Type="http://schemas.openxmlformats.org/officeDocument/2006/relationships/image" Target="../media/image13.png"/><Relationship Id="rId4" Type="http://schemas.openxmlformats.org/officeDocument/2006/relationships/image" Target="../media/image18.png"/><Relationship Id="rId5" Type="http://schemas.openxmlformats.org/officeDocument/2006/relationships/image" Target="../media/image284.png"/><Relationship Id="rId6" Type="http://schemas.openxmlformats.org/officeDocument/2006/relationships/image" Target="../media/image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9.xml"/><Relationship Id="rId2" Type="http://schemas.openxmlformats.org/officeDocument/2006/relationships/notesSlide" Target="../notesSlides/notesSlide23.xml"/><Relationship Id="rId3" Type="http://schemas.openxmlformats.org/officeDocument/2006/relationships/image" Target="../media/image15.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4.xml"/><Relationship Id="rId3" Type="http://schemas.openxmlformats.org/officeDocument/2006/relationships/image" Target="../media/image18.png"/><Relationship Id="rId4" Type="http://schemas.openxmlformats.org/officeDocument/2006/relationships/image" Target="../media/image272.png"/><Relationship Id="rId5" Type="http://schemas.openxmlformats.org/officeDocument/2006/relationships/image" Target="../media/image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7.xml"/><Relationship Id="rId2" Type="http://schemas.openxmlformats.org/officeDocument/2006/relationships/notesSlide" Target="../notesSlides/notesSlide25.xml"/><Relationship Id="rId3" Type="http://schemas.openxmlformats.org/officeDocument/2006/relationships/image" Target="../media/image1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6.xml"/><Relationship Id="rId3" Type="http://schemas.openxmlformats.org/officeDocument/2006/relationships/image" Target="../media/image18.png"/><Relationship Id="rId4" Type="http://schemas.openxmlformats.org/officeDocument/2006/relationships/image" Target="../media/image27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7.xml"/><Relationship Id="rId3" Type="http://schemas.openxmlformats.org/officeDocument/2006/relationships/image" Target="../media/image15.png"/><Relationship Id="rId4" Type="http://schemas.openxmlformats.org/officeDocument/2006/relationships/image" Target="../media/image18.png"/><Relationship Id="rId5" Type="http://schemas.openxmlformats.org/officeDocument/2006/relationships/image" Target="../media/image28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8.xml"/><Relationship Id="rId3" Type="http://schemas.openxmlformats.org/officeDocument/2006/relationships/image" Target="../media/image20.png"/><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29.xml"/><Relationship Id="rId3" Type="http://schemas.openxmlformats.org/officeDocument/2006/relationships/image" Target="../media/image18.png"/><Relationship Id="rId4" Type="http://schemas.openxmlformats.org/officeDocument/2006/relationships/image" Target="../media/image283.png"/><Relationship Id="rId5" Type="http://schemas.openxmlformats.org/officeDocument/2006/relationships/image" Target="../media/image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0.xml"/><Relationship Id="rId3" Type="http://schemas.openxmlformats.org/officeDocument/2006/relationships/image" Target="../media/image20.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31.xml"/><Relationship Id="rId3" Type="http://schemas.openxmlformats.org/officeDocument/2006/relationships/image" Target="../media/image22.png"/><Relationship Id="rId4" Type="http://schemas.openxmlformats.org/officeDocument/2006/relationships/image" Target="../media/image18.png"/><Relationship Id="rId5" Type="http://schemas.openxmlformats.org/officeDocument/2006/relationships/image" Target="../media/image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32.xml"/><Relationship Id="rId3" Type="http://schemas.openxmlformats.org/officeDocument/2006/relationships/image" Target="../media/image1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33.xml"/><Relationship Id="rId3" Type="http://schemas.openxmlformats.org/officeDocument/2006/relationships/image" Target="../media/image1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08.xml"/><Relationship Id="rId2" Type="http://schemas.openxmlformats.org/officeDocument/2006/relationships/notesSlide" Target="../notesSlides/notesSlide34.xml"/><Relationship Id="rId3" Type="http://schemas.openxmlformats.org/officeDocument/2006/relationships/image" Target="../media/image18.png"/><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9.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9.xml"/><Relationship Id="rId2"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9" name="Shape 2539"/>
        <p:cNvGrpSpPr/>
        <p:nvPr/>
      </p:nvGrpSpPr>
      <p:grpSpPr>
        <a:xfrm>
          <a:off x="0" y="0"/>
          <a:ext cx="0" cy="0"/>
          <a:chOff x="0" y="0"/>
          <a:chExt cx="0" cy="0"/>
        </a:xfrm>
      </p:grpSpPr>
      <p:sp>
        <p:nvSpPr>
          <p:cNvPr id="2540" name="Google Shape;2540;p438"/>
          <p:cNvSpPr txBox="1"/>
          <p:nvPr>
            <p:ph type="title"/>
          </p:nvPr>
        </p:nvSpPr>
        <p:spPr>
          <a:xfrm>
            <a:off x="178125" y="692750"/>
            <a:ext cx="3236700" cy="1965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solidFill>
                  <a:schemeClr val="dk2"/>
                </a:solidFill>
              </a:rPr>
              <a:t>About the Mentor Enablement Deck</a:t>
            </a:r>
            <a:endParaRPr sz="3000">
              <a:solidFill>
                <a:schemeClr val="dk2"/>
              </a:solidFill>
            </a:endParaRPr>
          </a:p>
        </p:txBody>
      </p:sp>
      <p:sp>
        <p:nvSpPr>
          <p:cNvPr id="2541" name="Google Shape;2541;p438"/>
          <p:cNvSpPr txBox="1"/>
          <p:nvPr/>
        </p:nvSpPr>
        <p:spPr>
          <a:xfrm>
            <a:off x="3901275" y="1340400"/>
            <a:ext cx="4993500" cy="246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850">
                <a:solidFill>
                  <a:srgbClr val="444746"/>
                </a:solidFill>
                <a:latin typeface="Roboto"/>
                <a:ea typeface="Roboto"/>
                <a:cs typeface="Roboto"/>
                <a:sym typeface="Roboto"/>
              </a:rPr>
              <a:t>This deck is a resource that 10KC Program Managers can use to enable mentors before their program. It includes slides that can be adapted to your needs and ensure mentors are prepared.</a:t>
            </a:r>
            <a:endParaRPr sz="1850">
              <a:solidFill>
                <a:srgbClr val="444746"/>
              </a:solidFill>
              <a:latin typeface="Roboto"/>
              <a:ea typeface="Roboto"/>
              <a:cs typeface="Roboto"/>
              <a:sym typeface="Roboto"/>
            </a:endParaRPr>
          </a:p>
          <a:p>
            <a:pPr indent="0" lvl="0" marL="0" rtl="0" algn="l">
              <a:spcBef>
                <a:spcPts val="0"/>
              </a:spcBef>
              <a:spcAft>
                <a:spcPts val="0"/>
              </a:spcAft>
              <a:buNone/>
            </a:pPr>
            <a:r>
              <a:t/>
            </a:r>
            <a:endParaRPr sz="1850">
              <a:solidFill>
                <a:srgbClr val="444746"/>
              </a:solidFill>
              <a:latin typeface="Roboto"/>
              <a:ea typeface="Roboto"/>
              <a:cs typeface="Roboto"/>
              <a:sym typeface="Roboto"/>
            </a:endParaRPr>
          </a:p>
          <a:p>
            <a:pPr indent="0" lvl="0" marL="0" marR="0" rtl="0" algn="l">
              <a:lnSpc>
                <a:spcPct val="100000"/>
              </a:lnSpc>
              <a:spcBef>
                <a:spcPts val="0"/>
              </a:spcBef>
              <a:spcAft>
                <a:spcPts val="0"/>
              </a:spcAft>
              <a:buNone/>
            </a:pPr>
            <a:r>
              <a:rPr lang="en" sz="1850">
                <a:solidFill>
                  <a:srgbClr val="444746"/>
                </a:solidFill>
                <a:latin typeface="Roboto"/>
                <a:ea typeface="Roboto"/>
                <a:cs typeface="Roboto"/>
                <a:sym typeface="Roboto"/>
              </a:rPr>
              <a:t>This is a template that should be adapted for your program. </a:t>
            </a:r>
            <a:endParaRPr sz="2100">
              <a:solidFill>
                <a:schemeClr val="accent2"/>
              </a:solidFill>
              <a:latin typeface="Poppins"/>
              <a:ea typeface="Poppins"/>
              <a:cs typeface="Poppins"/>
              <a:sym typeface="Poppins"/>
            </a:endParaRPr>
          </a:p>
        </p:txBody>
      </p:sp>
      <p:sp>
        <p:nvSpPr>
          <p:cNvPr id="2542" name="Google Shape;2542;p438"/>
          <p:cNvSpPr/>
          <p:nvPr/>
        </p:nvSpPr>
        <p:spPr>
          <a:xfrm>
            <a:off x="668525" y="2847025"/>
            <a:ext cx="2183400" cy="1565400"/>
          </a:xfrm>
          <a:prstGeom prst="foldedCorner">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250">
                <a:solidFill>
                  <a:srgbClr val="444746"/>
                </a:solidFill>
                <a:latin typeface="Roboto"/>
                <a:ea typeface="Roboto"/>
                <a:cs typeface="Roboto"/>
                <a:sym typeface="Roboto"/>
              </a:rPr>
              <a:t>Please see yellow post-its throughout and update the slides as required.</a:t>
            </a:r>
            <a:endParaRPr sz="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solidFill>
      </p:bgPr>
    </p:bg>
    <p:spTree>
      <p:nvGrpSpPr>
        <p:cNvPr id="2546" name="Shape 2546"/>
        <p:cNvGrpSpPr/>
        <p:nvPr/>
      </p:nvGrpSpPr>
      <p:grpSpPr>
        <a:xfrm>
          <a:off x="0" y="0"/>
          <a:ext cx="0" cy="0"/>
          <a:chOff x="0" y="0"/>
          <a:chExt cx="0" cy="0"/>
        </a:xfrm>
      </p:grpSpPr>
      <p:sp>
        <p:nvSpPr>
          <p:cNvPr id="2547" name="Google Shape;2547;p439"/>
          <p:cNvSpPr txBox="1"/>
          <p:nvPr>
            <p:ph idx="4294967295" type="title"/>
          </p:nvPr>
        </p:nvSpPr>
        <p:spPr>
          <a:xfrm>
            <a:off x="422650" y="2619550"/>
            <a:ext cx="5508600" cy="1218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3300">
                <a:solidFill>
                  <a:schemeClr val="dk2"/>
                </a:solidFill>
              </a:rPr>
              <a:t>[Client]</a:t>
            </a:r>
            <a:r>
              <a:rPr lang="en" sz="3300">
                <a:solidFill>
                  <a:schemeClr val="dk2"/>
                </a:solidFill>
              </a:rPr>
              <a:t> Mentor Enablement</a:t>
            </a:r>
            <a:endParaRPr sz="2300">
              <a:solidFill>
                <a:schemeClr val="dk2"/>
              </a:solidFill>
            </a:endParaRPr>
          </a:p>
        </p:txBody>
      </p:sp>
      <p:pic>
        <p:nvPicPr>
          <p:cNvPr id="2548" name="Google Shape;2548;p439"/>
          <p:cNvPicPr preferRelativeResize="0"/>
          <p:nvPr/>
        </p:nvPicPr>
        <p:blipFill rotWithShape="1">
          <a:blip r:embed="rId3">
            <a:alphaModFix/>
          </a:blip>
          <a:srcRect b="0" l="0" r="0" t="8096"/>
          <a:stretch/>
        </p:blipFill>
        <p:spPr>
          <a:xfrm>
            <a:off x="4531000" y="0"/>
            <a:ext cx="4064650" cy="3662702"/>
          </a:xfrm>
          <a:prstGeom prst="rect">
            <a:avLst/>
          </a:prstGeom>
          <a:noFill/>
          <a:ln>
            <a:noFill/>
          </a:ln>
        </p:spPr>
      </p:pic>
      <p:sp>
        <p:nvSpPr>
          <p:cNvPr id="2549" name="Google Shape;2549;p439"/>
          <p:cNvSpPr/>
          <p:nvPr/>
        </p:nvSpPr>
        <p:spPr>
          <a:xfrm>
            <a:off x="541025" y="3888950"/>
            <a:ext cx="2124000" cy="3336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600">
                <a:solidFill>
                  <a:schemeClr val="lt1"/>
                </a:solidFill>
                <a:latin typeface="Inter"/>
                <a:ea typeface="Inter"/>
                <a:cs typeface="Inter"/>
                <a:sym typeface="Inter"/>
              </a:rPr>
              <a:t>SESSION</a:t>
            </a:r>
            <a:r>
              <a:rPr b="1" lang="en" sz="1600">
                <a:solidFill>
                  <a:schemeClr val="lt1"/>
                </a:solidFill>
                <a:latin typeface="Inter"/>
                <a:ea typeface="Inter"/>
                <a:cs typeface="Inter"/>
                <a:sym typeface="Inter"/>
              </a:rPr>
              <a:t>  #1</a:t>
            </a:r>
            <a:endParaRPr b="1" sz="1600">
              <a:solidFill>
                <a:schemeClr val="lt1"/>
              </a:solidFill>
              <a:latin typeface="Inter"/>
              <a:ea typeface="Inter"/>
              <a:cs typeface="Inter"/>
              <a:sym typeface="Inte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3" name="Shape 2553"/>
        <p:cNvGrpSpPr/>
        <p:nvPr/>
      </p:nvGrpSpPr>
      <p:grpSpPr>
        <a:xfrm>
          <a:off x="0" y="0"/>
          <a:ext cx="0" cy="0"/>
          <a:chOff x="0" y="0"/>
          <a:chExt cx="0" cy="0"/>
        </a:xfrm>
      </p:grpSpPr>
      <p:pic>
        <p:nvPicPr>
          <p:cNvPr id="2554" name="Google Shape;2554;p440"/>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555" name="Google Shape;2555;p440"/>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556" name="Google Shape;2556;p440"/>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557" name="Google Shape;2557;p440"/>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30200" lvl="0" marL="457200" rtl="0" algn="l">
              <a:lnSpc>
                <a:spcPct val="150000"/>
              </a:lnSpc>
              <a:spcBef>
                <a:spcPts val="1200"/>
              </a:spcBef>
              <a:spcAft>
                <a:spcPts val="0"/>
              </a:spcAft>
              <a:buClr>
                <a:srgbClr val="030E2F"/>
              </a:buClr>
              <a:buSzPts val="1600"/>
              <a:buFont typeface="Inter"/>
              <a:buChar char="●"/>
            </a:pPr>
            <a:r>
              <a:rPr lang="en" sz="1600">
                <a:solidFill>
                  <a:srgbClr val="030E2F"/>
                </a:solidFill>
                <a:latin typeface="Inter"/>
                <a:ea typeface="Inter"/>
                <a:cs typeface="Inter"/>
                <a:sym typeface="Inter"/>
              </a:rPr>
              <a:t>Your Mentorship Program</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The Power of Mentorship</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Role of a mentor</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Benefits of being a mentor</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Mentor Introduction Template</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Practical tips for mentors</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Holistic mentor experience</a:t>
            </a:r>
            <a:endParaRPr sz="1600">
              <a:solidFill>
                <a:srgbClr val="030E2F"/>
              </a:solidFill>
              <a:latin typeface="Inter"/>
              <a:ea typeface="Inter"/>
              <a:cs typeface="Inter"/>
              <a:sym typeface="Inter"/>
            </a:endParaRPr>
          </a:p>
          <a:p>
            <a:pPr indent="-330200" lvl="0" marL="457200" rtl="0" algn="l">
              <a:lnSpc>
                <a:spcPct val="150000"/>
              </a:lnSpc>
              <a:spcBef>
                <a:spcPts val="0"/>
              </a:spcBef>
              <a:spcAft>
                <a:spcPts val="0"/>
              </a:spcAft>
              <a:buClr>
                <a:srgbClr val="030E2F"/>
              </a:buClr>
              <a:buSzPts val="1600"/>
              <a:buFont typeface="Inter"/>
              <a:buChar char="●"/>
            </a:pPr>
            <a:r>
              <a:rPr lang="en" sz="1600">
                <a:solidFill>
                  <a:srgbClr val="030E2F"/>
                </a:solidFill>
                <a:latin typeface="Inter"/>
                <a:ea typeface="Inter"/>
                <a:cs typeface="Inter"/>
                <a:sym typeface="Inter"/>
              </a:rPr>
              <a:t>Maximizing your mentorship relationship</a:t>
            </a:r>
            <a:endParaRPr sz="1600">
              <a:solidFill>
                <a:srgbClr val="030E2F"/>
              </a:solidFill>
              <a:latin typeface="Inter"/>
              <a:ea typeface="Inter"/>
              <a:cs typeface="Inter"/>
              <a:sym typeface="Inte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1" name="Shape 2561"/>
        <p:cNvGrpSpPr/>
        <p:nvPr/>
      </p:nvGrpSpPr>
      <p:grpSpPr>
        <a:xfrm>
          <a:off x="0" y="0"/>
          <a:ext cx="0" cy="0"/>
          <a:chOff x="0" y="0"/>
          <a:chExt cx="0" cy="0"/>
        </a:xfrm>
      </p:grpSpPr>
      <p:pic>
        <p:nvPicPr>
          <p:cNvPr id="2562" name="Google Shape;2562;p441"/>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563" name="Google Shape;2563;p441"/>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564" name="Google Shape;2564;p441"/>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Your Mentorship Program</a:t>
            </a:r>
            <a:endParaRPr b="1">
              <a:latin typeface="Poppins"/>
              <a:ea typeface="Poppins"/>
              <a:cs typeface="Poppins"/>
              <a:sym typeface="Poppins"/>
            </a:endParaRPr>
          </a:p>
        </p:txBody>
      </p:sp>
      <p:sp>
        <p:nvSpPr>
          <p:cNvPr id="2565" name="Google Shape;2565;p441"/>
          <p:cNvSpPr txBox="1"/>
          <p:nvPr>
            <p:ph idx="1" type="body"/>
          </p:nvPr>
        </p:nvSpPr>
        <p:spPr>
          <a:xfrm>
            <a:off x="587625" y="1533475"/>
            <a:ext cx="6353700" cy="25119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None/>
            </a:pPr>
            <a:r>
              <a:rPr lang="en">
                <a:solidFill>
                  <a:srgbClr val="030E2F"/>
                </a:solidFill>
                <a:latin typeface="Inter"/>
                <a:ea typeface="Inter"/>
                <a:cs typeface="Inter"/>
                <a:sym typeface="Inter"/>
              </a:rPr>
              <a:t>The program: </a:t>
            </a:r>
            <a:r>
              <a:rPr lang="en">
                <a:solidFill>
                  <a:srgbClr val="030E2F"/>
                </a:solidFill>
                <a:highlight>
                  <a:srgbClr val="FFFF00"/>
                </a:highlight>
                <a:latin typeface="Inter"/>
                <a:ea typeface="Inter"/>
                <a:cs typeface="Inter"/>
                <a:sym typeface="Inter"/>
              </a:rPr>
              <a:t>[Insert program name here]</a:t>
            </a:r>
            <a:endParaRPr>
              <a:solidFill>
                <a:srgbClr val="030E2F"/>
              </a:solidFill>
              <a:highlight>
                <a:srgbClr val="FFFF00"/>
              </a:highlight>
              <a:latin typeface="Inter"/>
              <a:ea typeface="Inter"/>
              <a:cs typeface="Inter"/>
              <a:sym typeface="Inter"/>
            </a:endParaRPr>
          </a:p>
          <a:p>
            <a:pPr indent="0" lvl="0" marL="0" rtl="0" algn="l">
              <a:lnSpc>
                <a:spcPct val="150000"/>
              </a:lnSpc>
              <a:spcBef>
                <a:spcPts val="2700"/>
              </a:spcBef>
              <a:spcAft>
                <a:spcPts val="0"/>
              </a:spcAft>
              <a:buNone/>
            </a:pPr>
            <a:r>
              <a:rPr lang="en">
                <a:solidFill>
                  <a:srgbClr val="030E2F"/>
                </a:solidFill>
                <a:latin typeface="Inter"/>
                <a:ea typeface="Inter"/>
                <a:cs typeface="Inter"/>
                <a:sym typeface="Inter"/>
              </a:rPr>
              <a:t>Program Length: </a:t>
            </a:r>
            <a:r>
              <a:rPr lang="en">
                <a:solidFill>
                  <a:srgbClr val="030E2F"/>
                </a:solidFill>
                <a:highlight>
                  <a:srgbClr val="FFFF00"/>
                </a:highlight>
                <a:latin typeface="Inter"/>
                <a:ea typeface="Inter"/>
                <a:cs typeface="Inter"/>
                <a:sym typeface="Inter"/>
              </a:rPr>
              <a:t>[Insert program length here]</a:t>
            </a:r>
            <a:endParaRPr>
              <a:solidFill>
                <a:srgbClr val="030E2F"/>
              </a:solidFill>
              <a:highlight>
                <a:srgbClr val="FFFF00"/>
              </a:highlight>
              <a:latin typeface="Inter"/>
              <a:ea typeface="Inter"/>
              <a:cs typeface="Inter"/>
              <a:sym typeface="Inter"/>
            </a:endParaRPr>
          </a:p>
          <a:p>
            <a:pPr indent="0" lvl="0" marL="0" rtl="0" algn="l">
              <a:lnSpc>
                <a:spcPct val="150000"/>
              </a:lnSpc>
              <a:spcBef>
                <a:spcPts val="2700"/>
              </a:spcBef>
              <a:spcAft>
                <a:spcPts val="0"/>
              </a:spcAft>
              <a:buNone/>
            </a:pPr>
            <a:r>
              <a:rPr lang="en">
                <a:solidFill>
                  <a:srgbClr val="030E2F"/>
                </a:solidFill>
                <a:latin typeface="Inter"/>
                <a:ea typeface="Inter"/>
                <a:cs typeface="Inter"/>
                <a:sym typeface="Inter"/>
              </a:rPr>
              <a:t>Program start date: </a:t>
            </a:r>
            <a:r>
              <a:rPr lang="en">
                <a:solidFill>
                  <a:srgbClr val="030E2F"/>
                </a:solidFill>
                <a:highlight>
                  <a:srgbClr val="FFFF00"/>
                </a:highlight>
                <a:latin typeface="Inter"/>
                <a:ea typeface="Inter"/>
                <a:cs typeface="Inter"/>
                <a:sym typeface="Inter"/>
              </a:rPr>
              <a:t>[Insert program start date]</a:t>
            </a:r>
            <a:endParaRPr>
              <a:solidFill>
                <a:srgbClr val="030E2F"/>
              </a:solidFill>
              <a:highlight>
                <a:srgbClr val="FFFF00"/>
              </a:highlight>
              <a:latin typeface="Inter"/>
              <a:ea typeface="Inter"/>
              <a:cs typeface="Inter"/>
              <a:sym typeface="Inter"/>
            </a:endParaRPr>
          </a:p>
          <a:p>
            <a:pPr indent="0" lvl="0" marL="0" rtl="0" algn="l">
              <a:lnSpc>
                <a:spcPct val="150000"/>
              </a:lnSpc>
              <a:spcBef>
                <a:spcPts val="2700"/>
              </a:spcBef>
              <a:spcAft>
                <a:spcPts val="2700"/>
              </a:spcAft>
              <a:buNone/>
            </a:pPr>
            <a:r>
              <a:t/>
            </a:r>
            <a:endParaRPr>
              <a:solidFill>
                <a:srgbClr val="030E2F"/>
              </a:solidFill>
              <a:latin typeface="Inter"/>
              <a:ea typeface="Inter"/>
              <a:cs typeface="Inter"/>
              <a:sym typeface="Inter"/>
            </a:endParaRPr>
          </a:p>
        </p:txBody>
      </p:sp>
      <p:sp>
        <p:nvSpPr>
          <p:cNvPr id="2566" name="Google Shape;2566;p441"/>
          <p:cNvSpPr/>
          <p:nvPr/>
        </p:nvSpPr>
        <p:spPr>
          <a:xfrm>
            <a:off x="6740025" y="108000"/>
            <a:ext cx="2237400" cy="1519800"/>
          </a:xfrm>
          <a:prstGeom prst="foldedCorner">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Update with Mentorship program details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0" name="Shape 2570"/>
        <p:cNvGrpSpPr/>
        <p:nvPr/>
      </p:nvGrpSpPr>
      <p:grpSpPr>
        <a:xfrm>
          <a:off x="0" y="0"/>
          <a:ext cx="0" cy="0"/>
          <a:chOff x="0" y="0"/>
          <a:chExt cx="0" cy="0"/>
        </a:xfrm>
      </p:grpSpPr>
      <p:pic>
        <p:nvPicPr>
          <p:cNvPr id="2571" name="Google Shape;2571;p442"/>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572" name="Google Shape;2572;p442"/>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573" name="Google Shape;2573;p442"/>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The Power of </a:t>
            </a:r>
            <a:r>
              <a:rPr b="1" lang="en">
                <a:latin typeface="Poppins"/>
                <a:ea typeface="Poppins"/>
                <a:cs typeface="Poppins"/>
                <a:sym typeface="Poppins"/>
              </a:rPr>
              <a:t>Mentorship</a:t>
            </a:r>
            <a:endParaRPr b="1">
              <a:latin typeface="Poppins"/>
              <a:ea typeface="Poppins"/>
              <a:cs typeface="Poppins"/>
              <a:sym typeface="Poppins"/>
            </a:endParaRPr>
          </a:p>
        </p:txBody>
      </p:sp>
      <p:sp>
        <p:nvSpPr>
          <p:cNvPr id="2574" name="Google Shape;2574;p442"/>
          <p:cNvSpPr txBox="1"/>
          <p:nvPr>
            <p:ph idx="1" type="body"/>
          </p:nvPr>
        </p:nvSpPr>
        <p:spPr>
          <a:xfrm>
            <a:off x="587624" y="1533475"/>
            <a:ext cx="4732200" cy="34164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None/>
            </a:pPr>
            <a:r>
              <a:rPr lang="en" sz="2100"/>
              <a:t>I believe in the power of mentorship because:</a:t>
            </a:r>
            <a:endParaRPr sz="2100"/>
          </a:p>
          <a:p>
            <a:pPr indent="-361950" lvl="0" marL="457200" rtl="0" algn="l">
              <a:lnSpc>
                <a:spcPct val="150000"/>
              </a:lnSpc>
              <a:spcBef>
                <a:spcPts val="2700"/>
              </a:spcBef>
              <a:spcAft>
                <a:spcPts val="0"/>
              </a:spcAft>
              <a:buSzPts val="2100"/>
              <a:buChar char="●"/>
            </a:pPr>
            <a:r>
              <a:rPr lang="en" sz="2100"/>
              <a:t>[</a:t>
            </a:r>
            <a:r>
              <a:rPr lang="en" sz="2100">
                <a:highlight>
                  <a:srgbClr val="FFFF00"/>
                </a:highlight>
              </a:rPr>
              <a:t>insert messaging</a:t>
            </a:r>
            <a:r>
              <a:rPr lang="en" sz="2100"/>
              <a:t>]</a:t>
            </a:r>
            <a:endParaRPr sz="2100"/>
          </a:p>
          <a:p>
            <a:pPr indent="-361950" lvl="0" marL="457200" rtl="0" algn="l">
              <a:lnSpc>
                <a:spcPct val="150000"/>
              </a:lnSpc>
              <a:spcBef>
                <a:spcPts val="0"/>
              </a:spcBef>
              <a:spcAft>
                <a:spcPts val="0"/>
              </a:spcAft>
              <a:buSzPts val="2100"/>
              <a:buChar char="●"/>
            </a:pPr>
            <a:r>
              <a:rPr lang="en" sz="2100"/>
              <a:t>[</a:t>
            </a:r>
            <a:r>
              <a:rPr lang="en" sz="2100">
                <a:highlight>
                  <a:srgbClr val="FFFF00"/>
                </a:highlight>
              </a:rPr>
              <a:t>insert messaging</a:t>
            </a:r>
            <a:r>
              <a:rPr lang="en" sz="2100"/>
              <a:t>]</a:t>
            </a:r>
            <a:endParaRPr sz="2100"/>
          </a:p>
          <a:p>
            <a:pPr indent="-361950" lvl="0" marL="457200" rtl="0" algn="l">
              <a:lnSpc>
                <a:spcPct val="150000"/>
              </a:lnSpc>
              <a:spcBef>
                <a:spcPts val="0"/>
              </a:spcBef>
              <a:spcAft>
                <a:spcPts val="0"/>
              </a:spcAft>
              <a:buSzPts val="2100"/>
              <a:buChar char="●"/>
            </a:pPr>
            <a:r>
              <a:rPr lang="en" sz="2100"/>
              <a:t>[</a:t>
            </a:r>
            <a:r>
              <a:rPr lang="en" sz="2100">
                <a:highlight>
                  <a:srgbClr val="FFFF00"/>
                </a:highlight>
              </a:rPr>
              <a:t>insert messaging</a:t>
            </a:r>
            <a:r>
              <a:rPr lang="en" sz="2100"/>
              <a:t>]</a:t>
            </a:r>
            <a:endParaRPr sz="2100"/>
          </a:p>
        </p:txBody>
      </p:sp>
      <p:sp>
        <p:nvSpPr>
          <p:cNvPr id="2575" name="Google Shape;2575;p442"/>
          <p:cNvSpPr/>
          <p:nvPr>
            <p:ph idx="2" type="pic"/>
          </p:nvPr>
        </p:nvSpPr>
        <p:spPr>
          <a:xfrm>
            <a:off x="5606899" y="1804175"/>
            <a:ext cx="2237400" cy="2237400"/>
          </a:xfrm>
          <a:prstGeom prst="rect">
            <a:avLst/>
          </a:prstGeom>
          <a:noFill/>
          <a:ln>
            <a:noFill/>
          </a:ln>
        </p:spPr>
      </p:sp>
      <p:sp>
        <p:nvSpPr>
          <p:cNvPr id="2576" name="Google Shape;2576;p442"/>
          <p:cNvSpPr/>
          <p:nvPr/>
        </p:nvSpPr>
        <p:spPr>
          <a:xfrm>
            <a:off x="6740025" y="108000"/>
            <a:ext cx="2237400" cy="1519800"/>
          </a:xfrm>
          <a:prstGeom prst="foldedCorner">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Update with mentor story/experience with Mentorship &amp; image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alpha val="16200"/>
          </a:srgbClr>
        </a:solidFill>
      </p:bgPr>
    </p:bg>
    <p:spTree>
      <p:nvGrpSpPr>
        <p:cNvPr id="2580" name="Shape 2580"/>
        <p:cNvGrpSpPr/>
        <p:nvPr/>
      </p:nvGrpSpPr>
      <p:grpSpPr>
        <a:xfrm>
          <a:off x="0" y="0"/>
          <a:ext cx="0" cy="0"/>
          <a:chOff x="0" y="0"/>
          <a:chExt cx="0" cy="0"/>
        </a:xfrm>
      </p:grpSpPr>
      <p:pic>
        <p:nvPicPr>
          <p:cNvPr id="2581" name="Google Shape;2581;p443"/>
          <p:cNvPicPr preferRelativeResize="0"/>
          <p:nvPr/>
        </p:nvPicPr>
        <p:blipFill rotWithShape="1">
          <a:blip r:embed="rId3">
            <a:alphaModFix amt="50000"/>
          </a:blip>
          <a:srcRect b="5968" l="4942" r="7728" t="3320"/>
          <a:stretch/>
        </p:blipFill>
        <p:spPr>
          <a:xfrm flipH="1" rot="5400000">
            <a:off x="1976437" y="-1990036"/>
            <a:ext cx="5184325" cy="9137198"/>
          </a:xfrm>
          <a:prstGeom prst="rect">
            <a:avLst/>
          </a:prstGeom>
          <a:noFill/>
          <a:ln>
            <a:noFill/>
          </a:ln>
        </p:spPr>
      </p:pic>
      <p:sp>
        <p:nvSpPr>
          <p:cNvPr id="2582" name="Google Shape;2582;p443"/>
          <p:cNvSpPr txBox="1"/>
          <p:nvPr>
            <p:ph idx="4294967295" type="title"/>
          </p:nvPr>
        </p:nvSpPr>
        <p:spPr>
          <a:xfrm>
            <a:off x="439673" y="288700"/>
            <a:ext cx="81960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600">
                <a:solidFill>
                  <a:srgbClr val="008564"/>
                </a:solidFill>
                <a:latin typeface="Poppins"/>
                <a:ea typeface="Poppins"/>
                <a:cs typeface="Poppins"/>
                <a:sym typeface="Poppins"/>
              </a:rPr>
              <a:t>A </a:t>
            </a:r>
            <a:r>
              <a:rPr lang="en" sz="2600">
                <a:solidFill>
                  <a:srgbClr val="008564"/>
                </a:solidFill>
              </a:rPr>
              <a:t>Mentor</a:t>
            </a:r>
            <a:r>
              <a:rPr b="1" lang="en" sz="2600">
                <a:solidFill>
                  <a:srgbClr val="008564"/>
                </a:solidFill>
                <a:latin typeface="Poppins"/>
                <a:ea typeface="Poppins"/>
                <a:cs typeface="Poppins"/>
                <a:sym typeface="Poppins"/>
              </a:rPr>
              <a:t> vs. A </a:t>
            </a:r>
            <a:r>
              <a:rPr lang="en" sz="2600">
                <a:solidFill>
                  <a:srgbClr val="008564"/>
                </a:solidFill>
              </a:rPr>
              <a:t>Coach</a:t>
            </a:r>
            <a:r>
              <a:rPr b="1" lang="en" sz="2600">
                <a:solidFill>
                  <a:srgbClr val="008564"/>
                </a:solidFill>
                <a:latin typeface="Poppins"/>
                <a:ea typeface="Poppins"/>
                <a:cs typeface="Poppins"/>
                <a:sym typeface="Poppins"/>
              </a:rPr>
              <a:t> vs. A </a:t>
            </a:r>
            <a:r>
              <a:rPr lang="en" sz="2600">
                <a:solidFill>
                  <a:srgbClr val="008564"/>
                </a:solidFill>
              </a:rPr>
              <a:t>Manager</a:t>
            </a:r>
            <a:endParaRPr b="1" sz="2600">
              <a:solidFill>
                <a:srgbClr val="008564"/>
              </a:solidFill>
              <a:latin typeface="Poppins"/>
              <a:ea typeface="Poppins"/>
              <a:cs typeface="Poppins"/>
              <a:sym typeface="Poppins"/>
            </a:endParaRPr>
          </a:p>
        </p:txBody>
      </p:sp>
      <p:graphicFrame>
        <p:nvGraphicFramePr>
          <p:cNvPr id="2583" name="Google Shape;2583;p443"/>
          <p:cNvGraphicFramePr/>
          <p:nvPr/>
        </p:nvGraphicFramePr>
        <p:xfrm>
          <a:off x="482525" y="944075"/>
          <a:ext cx="3000000" cy="3000000"/>
        </p:xfrm>
        <a:graphic>
          <a:graphicData uri="http://schemas.openxmlformats.org/drawingml/2006/table">
            <a:tbl>
              <a:tblPr>
                <a:noFill/>
                <a:tableStyleId>{595DDBF6-E2CB-49CD-A81D-A3ECF79626C3}</a:tableStyleId>
              </a:tblPr>
              <a:tblGrid>
                <a:gridCol w="1546350"/>
                <a:gridCol w="2308100"/>
                <a:gridCol w="2033325"/>
                <a:gridCol w="2145750"/>
              </a:tblGrid>
              <a:tr h="554350">
                <a:tc>
                  <a:txBody>
                    <a:bodyPr/>
                    <a:lstStyle/>
                    <a:p>
                      <a:pPr indent="0" lvl="0" marL="0" rtl="0" algn="l">
                        <a:spcBef>
                          <a:spcPts val="0"/>
                        </a:spcBef>
                        <a:spcAft>
                          <a:spcPts val="0"/>
                        </a:spcAft>
                        <a:buNone/>
                      </a:pPr>
                      <a:r>
                        <a:t/>
                      </a:r>
                      <a:endParaRPr b="1"/>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b="1" lang="en">
                          <a:latin typeface="Poppins"/>
                          <a:ea typeface="Poppins"/>
                          <a:cs typeface="Poppins"/>
                          <a:sym typeface="Poppins"/>
                        </a:rPr>
                        <a:t>Mentor</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solidFill>
                      <a:srgbClr val="BEDFD6"/>
                    </a:solidFill>
                  </a:tcPr>
                </a:tc>
                <a:tc>
                  <a:txBody>
                    <a:bodyPr/>
                    <a:lstStyle/>
                    <a:p>
                      <a:pPr indent="0" lvl="0" marL="0" rtl="0" algn="l">
                        <a:spcBef>
                          <a:spcPts val="0"/>
                        </a:spcBef>
                        <a:spcAft>
                          <a:spcPts val="0"/>
                        </a:spcAft>
                        <a:buNone/>
                      </a:pPr>
                      <a:r>
                        <a:rPr b="1" lang="en">
                          <a:latin typeface="Poppins"/>
                          <a:ea typeface="Poppins"/>
                          <a:cs typeface="Poppins"/>
                          <a:sym typeface="Poppins"/>
                        </a:rPr>
                        <a:t>Coach</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b="1" lang="en">
                          <a:latin typeface="Poppins"/>
                          <a:ea typeface="Poppins"/>
                          <a:cs typeface="Poppins"/>
                          <a:sym typeface="Poppins"/>
                        </a:rPr>
                        <a:t>Manager</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r>
              <a:tr h="800275">
                <a:tc>
                  <a:txBody>
                    <a:bodyPr/>
                    <a:lstStyle/>
                    <a:p>
                      <a:pPr indent="0" lvl="0" marL="0" rtl="0" algn="l">
                        <a:spcBef>
                          <a:spcPts val="0"/>
                        </a:spcBef>
                        <a:spcAft>
                          <a:spcPts val="0"/>
                        </a:spcAft>
                        <a:buNone/>
                      </a:pPr>
                      <a:r>
                        <a:rPr b="1" lang="en">
                          <a:latin typeface="Poppins"/>
                          <a:ea typeface="Poppins"/>
                          <a:cs typeface="Poppins"/>
                          <a:sym typeface="Poppins"/>
                        </a:rPr>
                        <a:t>Goal:</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Mentee’s overall professional development</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solidFill>
                      <a:srgbClr val="BEDFD6"/>
                    </a:solidFill>
                  </a:tcPr>
                </a:tc>
                <a:tc>
                  <a:txBody>
                    <a:bodyPr/>
                    <a:lstStyle/>
                    <a:p>
                      <a:pPr indent="0" lvl="0" marL="0" rtl="0" algn="l">
                        <a:spcBef>
                          <a:spcPts val="0"/>
                        </a:spcBef>
                        <a:spcAft>
                          <a:spcPts val="0"/>
                        </a:spcAft>
                        <a:buNone/>
                      </a:pPr>
                      <a:r>
                        <a:rPr lang="en" sz="1300">
                          <a:latin typeface="Inter"/>
                          <a:ea typeface="Inter"/>
                          <a:cs typeface="Inter"/>
                          <a:sym typeface="Inter"/>
                        </a:rPr>
                        <a:t>Developing specific skills related to coachee’s career</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Meeting company and departmental objectives</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r>
              <a:tr h="1630200">
                <a:tc>
                  <a:txBody>
                    <a:bodyPr/>
                    <a:lstStyle/>
                    <a:p>
                      <a:pPr indent="0" lvl="0" marL="0" rtl="0" algn="l">
                        <a:spcBef>
                          <a:spcPts val="0"/>
                        </a:spcBef>
                        <a:spcAft>
                          <a:spcPts val="0"/>
                        </a:spcAft>
                        <a:buNone/>
                      </a:pPr>
                      <a:r>
                        <a:rPr b="1" lang="en">
                          <a:latin typeface="Poppins"/>
                          <a:ea typeface="Poppins"/>
                          <a:cs typeface="Poppins"/>
                          <a:sym typeface="Poppins"/>
                        </a:rPr>
                        <a:t>Achieved by:</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Sharing their knowledge and experiences, helping mentee identify and develop skills and goals to grow their career</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solidFill>
                      <a:srgbClr val="BEDFD6"/>
                    </a:solidFill>
                  </a:tcPr>
                </a:tc>
                <a:tc>
                  <a:txBody>
                    <a:bodyPr/>
                    <a:lstStyle/>
                    <a:p>
                      <a:pPr indent="0" lvl="0" marL="0" rtl="0" algn="l">
                        <a:spcBef>
                          <a:spcPts val="0"/>
                        </a:spcBef>
                        <a:spcAft>
                          <a:spcPts val="0"/>
                        </a:spcAft>
                        <a:buNone/>
                      </a:pPr>
                      <a:r>
                        <a:rPr lang="en" sz="1300">
                          <a:latin typeface="Inter"/>
                          <a:ea typeface="Inter"/>
                          <a:cs typeface="Inter"/>
                          <a:sym typeface="Inter"/>
                        </a:rPr>
                        <a:t>Providing performance based feedback and advice in a structured way</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Setting expectations and providing the tools for you to do your job well, regularly assessing your performance  </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r>
              <a:tr h="800275">
                <a:tc>
                  <a:txBody>
                    <a:bodyPr/>
                    <a:lstStyle/>
                    <a:p>
                      <a:pPr indent="0" lvl="0" marL="0" rtl="0" algn="l">
                        <a:spcBef>
                          <a:spcPts val="0"/>
                        </a:spcBef>
                        <a:spcAft>
                          <a:spcPts val="0"/>
                        </a:spcAft>
                        <a:buNone/>
                      </a:pPr>
                      <a:r>
                        <a:rPr b="1" lang="en">
                          <a:latin typeface="Poppins"/>
                          <a:ea typeface="Poppins"/>
                          <a:cs typeface="Poppins"/>
                          <a:sym typeface="Poppins"/>
                        </a:rPr>
                        <a:t>Who are they?</a:t>
                      </a:r>
                      <a:endParaRPr b="1">
                        <a:latin typeface="Poppins"/>
                        <a:ea typeface="Poppins"/>
                        <a:cs typeface="Poppins"/>
                        <a:sym typeface="Poppins"/>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Experienced in areas where mentee wishes to learn from</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solidFill>
                      <a:srgbClr val="BEDFD6"/>
                    </a:solidFill>
                  </a:tcPr>
                </a:tc>
                <a:tc>
                  <a:txBody>
                    <a:bodyPr/>
                    <a:lstStyle/>
                    <a:p>
                      <a:pPr indent="0" lvl="0" marL="0" rtl="0" algn="l">
                        <a:spcBef>
                          <a:spcPts val="0"/>
                        </a:spcBef>
                        <a:spcAft>
                          <a:spcPts val="0"/>
                        </a:spcAft>
                        <a:buNone/>
                      </a:pPr>
                      <a:r>
                        <a:rPr lang="en" sz="1300">
                          <a:latin typeface="Inter"/>
                          <a:ea typeface="Inter"/>
                          <a:cs typeface="Inter"/>
                          <a:sym typeface="Inter"/>
                        </a:rPr>
                        <a:t>Skilled and trained to promote this skill development in others</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Inter"/>
                          <a:ea typeface="Inter"/>
                          <a:cs typeface="Inter"/>
                          <a:sym typeface="Inter"/>
                        </a:rPr>
                        <a:t>Experienced in managing people and/or your job function</a:t>
                      </a:r>
                      <a:endParaRPr sz="1300">
                        <a:latin typeface="Inter"/>
                        <a:ea typeface="Inter"/>
                        <a:cs typeface="Inter"/>
                        <a:sym typeface="Inter"/>
                      </a:endParaRPr>
                    </a:p>
                  </a:txBody>
                  <a:tcPr marT="91425" marB="91425" marR="91425" marL="91425">
                    <a:lnL cap="flat" cmpd="sng" w="9525">
                      <a:solidFill>
                        <a:srgbClr val="51928B"/>
                      </a:solidFill>
                      <a:prstDash val="solid"/>
                      <a:round/>
                      <a:headEnd len="sm" w="sm" type="none"/>
                      <a:tailEnd len="sm" w="sm" type="none"/>
                    </a:lnL>
                    <a:lnR cap="flat" cmpd="sng" w="9525">
                      <a:solidFill>
                        <a:srgbClr val="51928B"/>
                      </a:solidFill>
                      <a:prstDash val="solid"/>
                      <a:round/>
                      <a:headEnd len="sm" w="sm" type="none"/>
                      <a:tailEnd len="sm" w="sm" type="none"/>
                    </a:lnR>
                    <a:lnT cap="flat" cmpd="sng" w="9525">
                      <a:solidFill>
                        <a:srgbClr val="51928B"/>
                      </a:solidFill>
                      <a:prstDash val="solid"/>
                      <a:round/>
                      <a:headEnd len="sm" w="sm" type="none"/>
                      <a:tailEnd len="sm" w="sm" type="none"/>
                    </a:lnT>
                    <a:lnB cap="flat" cmpd="sng" w="9525">
                      <a:solidFill>
                        <a:srgbClr val="51928B"/>
                      </a:solidFill>
                      <a:prstDash val="solid"/>
                      <a:round/>
                      <a:headEnd len="sm" w="sm" type="none"/>
                      <a:tailEnd len="sm" w="sm" type="none"/>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7" name="Shape 2587"/>
        <p:cNvGrpSpPr/>
        <p:nvPr/>
      </p:nvGrpSpPr>
      <p:grpSpPr>
        <a:xfrm>
          <a:off x="0" y="0"/>
          <a:ext cx="0" cy="0"/>
          <a:chOff x="0" y="0"/>
          <a:chExt cx="0" cy="0"/>
        </a:xfrm>
      </p:grpSpPr>
      <p:pic>
        <p:nvPicPr>
          <p:cNvPr id="2588" name="Google Shape;2588;p444"/>
          <p:cNvPicPr preferRelativeResize="0"/>
          <p:nvPr/>
        </p:nvPicPr>
        <p:blipFill>
          <a:blip r:embed="rId3">
            <a:alphaModFix/>
          </a:blip>
          <a:stretch>
            <a:fillRect/>
          </a:stretch>
        </p:blipFill>
        <p:spPr>
          <a:xfrm flipH="1">
            <a:off x="5971688" y="0"/>
            <a:ext cx="3165524" cy="5143499"/>
          </a:xfrm>
          <a:prstGeom prst="rect">
            <a:avLst/>
          </a:prstGeom>
          <a:noFill/>
          <a:ln>
            <a:noFill/>
          </a:ln>
        </p:spPr>
      </p:pic>
      <p:pic>
        <p:nvPicPr>
          <p:cNvPr id="2589" name="Google Shape;2589;p444"/>
          <p:cNvPicPr preferRelativeResize="0"/>
          <p:nvPr/>
        </p:nvPicPr>
        <p:blipFill rotWithShape="1">
          <a:blip r:embed="rId4">
            <a:alphaModFix amt="80000"/>
          </a:blip>
          <a:srcRect b="5968" l="4942" r="7728" t="3320"/>
          <a:stretch/>
        </p:blipFill>
        <p:spPr>
          <a:xfrm rot="-5400000">
            <a:off x="1976437" y="-1990036"/>
            <a:ext cx="5184325" cy="9137198"/>
          </a:xfrm>
          <a:prstGeom prst="rect">
            <a:avLst/>
          </a:prstGeom>
          <a:noFill/>
          <a:ln>
            <a:noFill/>
          </a:ln>
        </p:spPr>
      </p:pic>
      <p:pic>
        <p:nvPicPr>
          <p:cNvPr id="2590" name="Google Shape;2590;p444"/>
          <p:cNvPicPr preferRelativeResize="0"/>
          <p:nvPr/>
        </p:nvPicPr>
        <p:blipFill>
          <a:blip r:embed="rId5">
            <a:alphaModFix/>
          </a:blip>
          <a:stretch>
            <a:fillRect/>
          </a:stretch>
        </p:blipFill>
        <p:spPr>
          <a:xfrm flipH="1">
            <a:off x="5978488" y="6813"/>
            <a:ext cx="3165524" cy="5143499"/>
          </a:xfrm>
          <a:prstGeom prst="rect">
            <a:avLst/>
          </a:prstGeom>
          <a:noFill/>
          <a:ln>
            <a:noFill/>
          </a:ln>
        </p:spPr>
      </p:pic>
      <p:pic>
        <p:nvPicPr>
          <p:cNvPr id="2591" name="Google Shape;2591;p444"/>
          <p:cNvPicPr preferRelativeResize="0"/>
          <p:nvPr/>
        </p:nvPicPr>
        <p:blipFill>
          <a:blip r:embed="rId6">
            <a:alphaModFix/>
          </a:blip>
          <a:stretch>
            <a:fillRect/>
          </a:stretch>
        </p:blipFill>
        <p:spPr>
          <a:xfrm>
            <a:off x="5451449" y="1468053"/>
            <a:ext cx="2535675" cy="2535650"/>
          </a:xfrm>
          <a:prstGeom prst="rect">
            <a:avLst/>
          </a:prstGeom>
          <a:noFill/>
          <a:ln>
            <a:noFill/>
          </a:ln>
        </p:spPr>
      </p:pic>
      <p:sp>
        <p:nvSpPr>
          <p:cNvPr id="2592" name="Google Shape;2592;p444"/>
          <p:cNvSpPr txBox="1"/>
          <p:nvPr>
            <p:ph idx="4294967295" type="title"/>
          </p:nvPr>
        </p:nvSpPr>
        <p:spPr>
          <a:xfrm>
            <a:off x="494475" y="663800"/>
            <a:ext cx="6547200" cy="873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2"/>
                </a:solidFill>
              </a:rPr>
              <a:t>Holistic</a:t>
            </a:r>
            <a:r>
              <a:rPr lang="en">
                <a:solidFill>
                  <a:schemeClr val="dk2"/>
                </a:solidFill>
              </a:rPr>
              <a:t> Mentor Experience</a:t>
            </a:r>
            <a:endParaRPr b="1">
              <a:solidFill>
                <a:schemeClr val="dk2"/>
              </a:solidFill>
              <a:latin typeface="Poppins"/>
              <a:ea typeface="Poppins"/>
              <a:cs typeface="Poppins"/>
              <a:sym typeface="Poppins"/>
            </a:endParaRPr>
          </a:p>
        </p:txBody>
      </p:sp>
      <p:sp>
        <p:nvSpPr>
          <p:cNvPr id="2593" name="Google Shape;2593;p444"/>
          <p:cNvSpPr txBox="1"/>
          <p:nvPr/>
        </p:nvSpPr>
        <p:spPr>
          <a:xfrm>
            <a:off x="447725" y="1450525"/>
            <a:ext cx="4337700" cy="28536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2"/>
              </a:buClr>
              <a:buSzPts val="1600"/>
              <a:buFont typeface="Inter"/>
              <a:buAutoNum type="arabicPeriod"/>
            </a:pPr>
            <a:r>
              <a:rPr lang="en" sz="1600">
                <a:solidFill>
                  <a:schemeClr val="dk2"/>
                </a:solidFill>
                <a:latin typeface="Inter"/>
                <a:ea typeface="Inter"/>
                <a:cs typeface="Inter"/>
                <a:sym typeface="Inter"/>
              </a:rPr>
              <a:t>Lead the way in signing up for 10KC once invited</a:t>
            </a:r>
            <a:endParaRPr sz="1600">
              <a:solidFill>
                <a:schemeClr val="dk2"/>
              </a:solidFill>
              <a:latin typeface="Inter"/>
              <a:ea typeface="Inter"/>
              <a:cs typeface="Inter"/>
              <a:sym typeface="Inter"/>
            </a:endParaRPr>
          </a:p>
          <a:p>
            <a:pPr indent="-330200" lvl="0" marL="457200" rtl="0" algn="l">
              <a:spcBef>
                <a:spcPts val="1000"/>
              </a:spcBef>
              <a:spcAft>
                <a:spcPts val="0"/>
              </a:spcAft>
              <a:buClr>
                <a:schemeClr val="dk2"/>
              </a:buClr>
              <a:buSzPts val="1600"/>
              <a:buFont typeface="Inter"/>
              <a:buAutoNum type="arabicPeriod"/>
            </a:pPr>
            <a:r>
              <a:rPr lang="en" sz="1600">
                <a:solidFill>
                  <a:schemeClr val="dk2"/>
                </a:solidFill>
                <a:latin typeface="Inter"/>
                <a:ea typeface="Inter"/>
                <a:cs typeface="Inter"/>
                <a:sym typeface="Inter"/>
              </a:rPr>
              <a:t>Set expectations with your group as the mentor that you will be booking group meetings </a:t>
            </a:r>
            <a:endParaRPr sz="1600">
              <a:solidFill>
                <a:schemeClr val="dk2"/>
              </a:solidFill>
              <a:latin typeface="Inter"/>
              <a:ea typeface="Inter"/>
              <a:cs typeface="Inter"/>
              <a:sym typeface="Inter"/>
            </a:endParaRPr>
          </a:p>
          <a:p>
            <a:pPr indent="-330200" lvl="0" marL="457200" rtl="0" algn="l">
              <a:spcBef>
                <a:spcPts val="1000"/>
              </a:spcBef>
              <a:spcAft>
                <a:spcPts val="0"/>
              </a:spcAft>
              <a:buClr>
                <a:schemeClr val="dk2"/>
              </a:buClr>
              <a:buSzPts val="1600"/>
              <a:buFont typeface="Inter"/>
              <a:buAutoNum type="arabicPeriod"/>
            </a:pPr>
            <a:r>
              <a:rPr lang="en" sz="1600">
                <a:solidFill>
                  <a:schemeClr val="dk2"/>
                </a:solidFill>
                <a:latin typeface="Inter"/>
                <a:ea typeface="Inter"/>
                <a:cs typeface="Inter"/>
                <a:sym typeface="Inter"/>
              </a:rPr>
              <a:t>Emphasize the importance of submitting feedback </a:t>
            </a:r>
            <a:endParaRPr sz="1600">
              <a:solidFill>
                <a:schemeClr val="dk2"/>
              </a:solidFill>
              <a:latin typeface="Inter"/>
              <a:ea typeface="Inter"/>
              <a:cs typeface="Inter"/>
              <a:sym typeface="Inter"/>
            </a:endParaRPr>
          </a:p>
          <a:p>
            <a:pPr indent="-330200" lvl="1" marL="914400" rtl="0" algn="l">
              <a:spcBef>
                <a:spcPts val="1000"/>
              </a:spcBef>
              <a:spcAft>
                <a:spcPts val="1000"/>
              </a:spcAft>
              <a:buClr>
                <a:schemeClr val="dk2"/>
              </a:buClr>
              <a:buSzPts val="1600"/>
              <a:buFont typeface="Inter"/>
              <a:buAutoNum type="alphaLcPeriod"/>
            </a:pPr>
            <a:r>
              <a:rPr lang="en" sz="1600">
                <a:solidFill>
                  <a:schemeClr val="dk2"/>
                </a:solidFill>
                <a:latin typeface="Inter"/>
                <a:ea typeface="Inter"/>
                <a:cs typeface="Inter"/>
                <a:sym typeface="Inter"/>
              </a:rPr>
              <a:t>Highlighting growth mindset &amp; continuous improvement with your group</a:t>
            </a:r>
            <a:endParaRPr sz="1600">
              <a:solidFill>
                <a:schemeClr val="dk2"/>
              </a:solidFill>
              <a:latin typeface="Inter"/>
              <a:ea typeface="Inter"/>
              <a:cs typeface="Inter"/>
              <a:sym typeface="Inter"/>
            </a:endParaRPr>
          </a:p>
        </p:txBody>
      </p:sp>
      <p:sp>
        <p:nvSpPr>
          <p:cNvPr id="2594" name="Google Shape;2594;p444"/>
          <p:cNvSpPr txBox="1"/>
          <p:nvPr/>
        </p:nvSpPr>
        <p:spPr>
          <a:xfrm>
            <a:off x="5545175" y="1989775"/>
            <a:ext cx="2535600" cy="1775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300">
                <a:solidFill>
                  <a:srgbClr val="030E2F"/>
                </a:solidFill>
                <a:latin typeface="Inter"/>
                <a:ea typeface="Inter"/>
                <a:cs typeface="Inter"/>
                <a:sym typeface="Inter"/>
              </a:rPr>
              <a:t>Clear communication and setting expectations, are critical for program success. This enables mentors to practice their team management and performance skills.</a:t>
            </a:r>
            <a:endParaRPr b="1" sz="1300">
              <a:solidFill>
                <a:srgbClr val="030E2F"/>
              </a:solidFill>
              <a:latin typeface="Inter"/>
              <a:ea typeface="Inter"/>
              <a:cs typeface="Inter"/>
              <a:sym typeface="Inter"/>
            </a:endParaRPr>
          </a:p>
        </p:txBody>
      </p:sp>
      <p:pic>
        <p:nvPicPr>
          <p:cNvPr id="2595" name="Google Shape;2595;p444"/>
          <p:cNvPicPr preferRelativeResize="0"/>
          <p:nvPr/>
        </p:nvPicPr>
        <p:blipFill>
          <a:blip r:embed="rId7">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9" name="Shape 2599"/>
        <p:cNvGrpSpPr/>
        <p:nvPr/>
      </p:nvGrpSpPr>
      <p:grpSpPr>
        <a:xfrm>
          <a:off x="0" y="0"/>
          <a:ext cx="0" cy="0"/>
          <a:chOff x="0" y="0"/>
          <a:chExt cx="0" cy="0"/>
        </a:xfrm>
      </p:grpSpPr>
      <p:pic>
        <p:nvPicPr>
          <p:cNvPr id="2600" name="Google Shape;2600;p445"/>
          <p:cNvPicPr preferRelativeResize="0"/>
          <p:nvPr/>
        </p:nvPicPr>
        <p:blipFill rotWithShape="1">
          <a:blip r:embed="rId3">
            <a:alphaModFix amt="30000"/>
          </a:blip>
          <a:srcRect b="5968" l="4942" r="7728" t="3320"/>
          <a:stretch/>
        </p:blipFill>
        <p:spPr>
          <a:xfrm rot="-5400000">
            <a:off x="1976437" y="-1990036"/>
            <a:ext cx="5184325" cy="9137198"/>
          </a:xfrm>
          <a:prstGeom prst="rect">
            <a:avLst/>
          </a:prstGeom>
          <a:noFill/>
          <a:ln>
            <a:noFill/>
          </a:ln>
        </p:spPr>
      </p:pic>
      <p:pic>
        <p:nvPicPr>
          <p:cNvPr id="2601" name="Google Shape;2601;p445"/>
          <p:cNvPicPr preferRelativeResize="0"/>
          <p:nvPr/>
        </p:nvPicPr>
        <p:blipFill>
          <a:blip r:embed="rId4">
            <a:alphaModFix amt="80000"/>
          </a:blip>
          <a:stretch>
            <a:fillRect/>
          </a:stretch>
        </p:blipFill>
        <p:spPr>
          <a:xfrm>
            <a:off x="6992525" y="122475"/>
            <a:ext cx="1994600" cy="2095500"/>
          </a:xfrm>
          <a:prstGeom prst="rect">
            <a:avLst/>
          </a:prstGeom>
          <a:noFill/>
          <a:ln>
            <a:noFill/>
          </a:ln>
        </p:spPr>
      </p:pic>
      <p:sp>
        <p:nvSpPr>
          <p:cNvPr id="2602" name="Google Shape;2602;p445"/>
          <p:cNvSpPr txBox="1"/>
          <p:nvPr/>
        </p:nvSpPr>
        <p:spPr>
          <a:xfrm>
            <a:off x="590800" y="894225"/>
            <a:ext cx="4299000" cy="59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Benefits of Being a Mentor</a:t>
            </a:r>
            <a:endParaRPr b="1" sz="2400">
              <a:solidFill>
                <a:schemeClr val="dk2"/>
              </a:solidFill>
              <a:latin typeface="Poppins"/>
              <a:ea typeface="Poppins"/>
              <a:cs typeface="Poppins"/>
              <a:sym typeface="Poppins"/>
            </a:endParaRPr>
          </a:p>
        </p:txBody>
      </p:sp>
      <p:sp>
        <p:nvSpPr>
          <p:cNvPr id="2603" name="Google Shape;2603;p445"/>
          <p:cNvSpPr txBox="1"/>
          <p:nvPr/>
        </p:nvSpPr>
        <p:spPr>
          <a:xfrm>
            <a:off x="1014850" y="1563675"/>
            <a:ext cx="4445400" cy="268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Inter"/>
                <a:ea typeface="Inter"/>
                <a:cs typeface="Inter"/>
                <a:sym typeface="Inter"/>
              </a:rPr>
              <a:t>Enhance your coaching and leadership skills such as delivering feedback, change management, self awareness and empathy</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
                <a:latin typeface="Inter"/>
                <a:ea typeface="Inter"/>
                <a:cs typeface="Inter"/>
                <a:sym typeface="Inter"/>
              </a:rPr>
              <a:t>Gain the chance to share your knowledge and experiences building your personal brand</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
                <a:latin typeface="Inter"/>
                <a:ea typeface="Inter"/>
                <a:cs typeface="Inter"/>
                <a:sym typeface="Inter"/>
              </a:rPr>
              <a:t>Build exposure to a broader network of talent within the organization</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
                <a:latin typeface="Inter"/>
                <a:ea typeface="Inter"/>
                <a:cs typeface="Inter"/>
                <a:sym typeface="Inter"/>
              </a:rPr>
              <a:t>Contribute to the future of the organization by investing time in high-potential talent</a:t>
            </a:r>
            <a:endParaRPr sz="1150">
              <a:solidFill>
                <a:srgbClr val="181B18"/>
              </a:solidFill>
              <a:highlight>
                <a:srgbClr val="FDFBFB"/>
              </a:highlight>
              <a:latin typeface="Inter"/>
              <a:ea typeface="Inter"/>
              <a:cs typeface="Inter"/>
              <a:sym typeface="Inter"/>
            </a:endParaRPr>
          </a:p>
          <a:p>
            <a:pPr indent="0" lvl="0" marL="0" rtl="0" algn="l">
              <a:spcBef>
                <a:spcPts val="0"/>
              </a:spcBef>
              <a:spcAft>
                <a:spcPts val="0"/>
              </a:spcAft>
              <a:buNone/>
            </a:pPr>
            <a:r>
              <a:t/>
            </a:r>
            <a:endParaRPr sz="1800">
              <a:solidFill>
                <a:schemeClr val="dk2"/>
              </a:solidFill>
              <a:latin typeface="Inter"/>
              <a:ea typeface="Inter"/>
              <a:cs typeface="Inter"/>
              <a:sym typeface="Inter"/>
            </a:endParaRPr>
          </a:p>
        </p:txBody>
      </p:sp>
      <p:pic>
        <p:nvPicPr>
          <p:cNvPr id="2604" name="Google Shape;2604;p445"/>
          <p:cNvPicPr preferRelativeResize="0"/>
          <p:nvPr/>
        </p:nvPicPr>
        <p:blipFill>
          <a:blip r:embed="rId5">
            <a:alphaModFix/>
          </a:blip>
          <a:stretch>
            <a:fillRect/>
          </a:stretch>
        </p:blipFill>
        <p:spPr>
          <a:xfrm>
            <a:off x="702325" y="1647809"/>
            <a:ext cx="265099" cy="262051"/>
          </a:xfrm>
          <a:prstGeom prst="rect">
            <a:avLst/>
          </a:prstGeom>
          <a:noFill/>
          <a:ln>
            <a:noFill/>
          </a:ln>
        </p:spPr>
      </p:pic>
      <p:pic>
        <p:nvPicPr>
          <p:cNvPr id="2605" name="Google Shape;2605;p445"/>
          <p:cNvPicPr preferRelativeResize="0"/>
          <p:nvPr/>
        </p:nvPicPr>
        <p:blipFill>
          <a:blip r:embed="rId5">
            <a:alphaModFix/>
          </a:blip>
          <a:stretch>
            <a:fillRect/>
          </a:stretch>
        </p:blipFill>
        <p:spPr>
          <a:xfrm>
            <a:off x="702325" y="2510284"/>
            <a:ext cx="265099" cy="262051"/>
          </a:xfrm>
          <a:prstGeom prst="rect">
            <a:avLst/>
          </a:prstGeom>
          <a:noFill/>
          <a:ln>
            <a:noFill/>
          </a:ln>
        </p:spPr>
      </p:pic>
      <p:pic>
        <p:nvPicPr>
          <p:cNvPr id="2606" name="Google Shape;2606;p445"/>
          <p:cNvPicPr preferRelativeResize="0"/>
          <p:nvPr/>
        </p:nvPicPr>
        <p:blipFill>
          <a:blip r:embed="rId5">
            <a:alphaModFix/>
          </a:blip>
          <a:stretch>
            <a:fillRect/>
          </a:stretch>
        </p:blipFill>
        <p:spPr>
          <a:xfrm>
            <a:off x="702325" y="3145334"/>
            <a:ext cx="265099" cy="262051"/>
          </a:xfrm>
          <a:prstGeom prst="rect">
            <a:avLst/>
          </a:prstGeom>
          <a:noFill/>
          <a:ln>
            <a:noFill/>
          </a:ln>
        </p:spPr>
      </p:pic>
      <p:pic>
        <p:nvPicPr>
          <p:cNvPr id="2607" name="Google Shape;2607;p445"/>
          <p:cNvPicPr preferRelativeResize="0"/>
          <p:nvPr/>
        </p:nvPicPr>
        <p:blipFill>
          <a:blip r:embed="rId5">
            <a:alphaModFix/>
          </a:blip>
          <a:stretch>
            <a:fillRect/>
          </a:stretch>
        </p:blipFill>
        <p:spPr>
          <a:xfrm>
            <a:off x="702325" y="3780384"/>
            <a:ext cx="265099" cy="262051"/>
          </a:xfrm>
          <a:prstGeom prst="rect">
            <a:avLst/>
          </a:prstGeom>
          <a:noFill/>
          <a:ln>
            <a:noFill/>
          </a:ln>
        </p:spPr>
      </p:pic>
      <p:pic>
        <p:nvPicPr>
          <p:cNvPr id="2608" name="Google Shape;2608;p445"/>
          <p:cNvPicPr preferRelativeResize="0"/>
          <p:nvPr/>
        </p:nvPicPr>
        <p:blipFill>
          <a:blip r:embed="rId6">
            <a:alphaModFix/>
          </a:blip>
          <a:stretch>
            <a:fillRect/>
          </a:stretch>
        </p:blipFill>
        <p:spPr>
          <a:xfrm>
            <a:off x="5509775" y="1744125"/>
            <a:ext cx="3250724" cy="2244425"/>
          </a:xfrm>
          <a:prstGeom prst="rect">
            <a:avLst/>
          </a:prstGeom>
          <a:noFill/>
          <a:ln>
            <a:noFill/>
          </a:ln>
        </p:spPr>
      </p:pic>
      <p:pic>
        <p:nvPicPr>
          <p:cNvPr id="2609" name="Google Shape;2609;p445"/>
          <p:cNvPicPr preferRelativeResize="0"/>
          <p:nvPr/>
        </p:nvPicPr>
        <p:blipFill>
          <a:blip r:embed="rId7">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3" name="Shape 2613"/>
        <p:cNvGrpSpPr/>
        <p:nvPr/>
      </p:nvGrpSpPr>
      <p:grpSpPr>
        <a:xfrm>
          <a:off x="0" y="0"/>
          <a:ext cx="0" cy="0"/>
          <a:chOff x="0" y="0"/>
          <a:chExt cx="0" cy="0"/>
        </a:xfrm>
      </p:grpSpPr>
      <p:pic>
        <p:nvPicPr>
          <p:cNvPr id="2614" name="Google Shape;2614;p446"/>
          <p:cNvPicPr preferRelativeResize="0"/>
          <p:nvPr/>
        </p:nvPicPr>
        <p:blipFill rotWithShape="1">
          <a:blip r:embed="rId3">
            <a:alphaModFix amt="40000"/>
          </a:blip>
          <a:srcRect b="5968" l="4942" r="7728" t="3320"/>
          <a:stretch/>
        </p:blipFill>
        <p:spPr>
          <a:xfrm flipH="1" rot="-5400000">
            <a:off x="1976437" y="-1990036"/>
            <a:ext cx="5184325" cy="9137198"/>
          </a:xfrm>
          <a:prstGeom prst="rect">
            <a:avLst/>
          </a:prstGeom>
          <a:noFill/>
          <a:ln>
            <a:noFill/>
          </a:ln>
        </p:spPr>
      </p:pic>
      <p:pic>
        <p:nvPicPr>
          <p:cNvPr id="2615" name="Google Shape;2615;p446"/>
          <p:cNvPicPr preferRelativeResize="0"/>
          <p:nvPr/>
        </p:nvPicPr>
        <p:blipFill rotWithShape="1">
          <a:blip r:embed="rId4">
            <a:alphaModFix amt="70000"/>
          </a:blip>
          <a:srcRect b="0" l="14566" r="0" t="12449"/>
          <a:stretch/>
        </p:blipFill>
        <p:spPr>
          <a:xfrm flipH="1">
            <a:off x="6296150" y="0"/>
            <a:ext cx="2847851" cy="4276950"/>
          </a:xfrm>
          <a:prstGeom prst="rect">
            <a:avLst/>
          </a:prstGeom>
          <a:noFill/>
          <a:ln>
            <a:noFill/>
          </a:ln>
        </p:spPr>
      </p:pic>
      <p:sp>
        <p:nvSpPr>
          <p:cNvPr id="2616" name="Google Shape;2616;p446"/>
          <p:cNvSpPr txBox="1"/>
          <p:nvPr/>
        </p:nvSpPr>
        <p:spPr>
          <a:xfrm>
            <a:off x="608975" y="673650"/>
            <a:ext cx="5637000" cy="65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Mentor Introduction Template</a:t>
            </a:r>
            <a:endParaRPr b="1" sz="2400">
              <a:solidFill>
                <a:schemeClr val="dk2"/>
              </a:solidFill>
              <a:latin typeface="Poppins"/>
              <a:ea typeface="Poppins"/>
              <a:cs typeface="Poppins"/>
              <a:sym typeface="Poppins"/>
            </a:endParaRPr>
          </a:p>
        </p:txBody>
      </p:sp>
      <p:sp>
        <p:nvSpPr>
          <p:cNvPr id="2617" name="Google Shape;2617;p446"/>
          <p:cNvSpPr txBox="1"/>
          <p:nvPr/>
        </p:nvSpPr>
        <p:spPr>
          <a:xfrm>
            <a:off x="561525" y="1328550"/>
            <a:ext cx="5797200" cy="3748500"/>
          </a:xfrm>
          <a:prstGeom prst="rect">
            <a:avLst/>
          </a:prstGeom>
          <a:noFill/>
          <a:ln>
            <a:noFill/>
          </a:ln>
        </p:spPr>
        <p:txBody>
          <a:bodyPr anchorCtr="0" anchor="t" bIns="91425" lIns="91425" spcFirstLastPara="1" rIns="91425" wrap="square" tIns="91425">
            <a:noAutofit/>
          </a:bodyPr>
          <a:lstStyle/>
          <a:p>
            <a:pPr indent="-323850" lvl="0" marL="457200" rtl="0" algn="l">
              <a:spcBef>
                <a:spcPts val="0"/>
              </a:spcBef>
              <a:spcAft>
                <a:spcPts val="0"/>
              </a:spcAft>
              <a:buClr>
                <a:schemeClr val="dk2"/>
              </a:buClr>
              <a:buSzPts val="1500"/>
              <a:buFont typeface="Inter"/>
              <a:buAutoNum type="arabicPeriod"/>
            </a:pPr>
            <a:r>
              <a:rPr b="1" lang="en" sz="1500">
                <a:solidFill>
                  <a:schemeClr val="dk2"/>
                </a:solidFill>
                <a:latin typeface="Inter"/>
                <a:ea typeface="Inter"/>
                <a:cs typeface="Inter"/>
                <a:sym typeface="Inter"/>
              </a:rPr>
              <a:t>Your current role</a:t>
            </a:r>
            <a:endParaRPr b="1" sz="1500">
              <a:solidFill>
                <a:schemeClr val="dk2"/>
              </a:solidFill>
              <a:latin typeface="Inter"/>
              <a:ea typeface="Inter"/>
              <a:cs typeface="Inter"/>
              <a:sym typeface="Inter"/>
            </a:endParaRPr>
          </a:p>
          <a:p>
            <a:pPr indent="-323850" lvl="1" marL="914400" rtl="0" algn="l">
              <a:spcBef>
                <a:spcPts val="800"/>
              </a:spcBef>
              <a:spcAft>
                <a:spcPts val="0"/>
              </a:spcAft>
              <a:buClr>
                <a:schemeClr val="dk2"/>
              </a:buClr>
              <a:buSzPts val="1500"/>
              <a:buFont typeface="Inter"/>
              <a:buAutoNum type="alphaLcPeriod"/>
            </a:pPr>
            <a:r>
              <a:rPr i="1" lang="en" sz="1500">
                <a:solidFill>
                  <a:schemeClr val="dk2"/>
                </a:solidFill>
                <a:latin typeface="Inter"/>
                <a:ea typeface="Inter"/>
                <a:cs typeface="Inter"/>
                <a:sym typeface="Inter"/>
              </a:rPr>
              <a:t>Why? </a:t>
            </a:r>
            <a:r>
              <a:rPr lang="en" sz="1500">
                <a:solidFill>
                  <a:schemeClr val="dk2"/>
                </a:solidFill>
                <a:latin typeface="Inter"/>
                <a:ea typeface="Inter"/>
                <a:cs typeface="Inter"/>
                <a:sym typeface="Inter"/>
              </a:rPr>
              <a:t>Provides context to your mentees about where you currently are professionally</a:t>
            </a:r>
            <a:endParaRPr sz="1500">
              <a:solidFill>
                <a:schemeClr val="dk2"/>
              </a:solidFill>
              <a:latin typeface="Inter"/>
              <a:ea typeface="Inter"/>
              <a:cs typeface="Inter"/>
              <a:sym typeface="Inter"/>
            </a:endParaRPr>
          </a:p>
          <a:p>
            <a:pPr indent="-323850" lvl="0" marL="457200" rtl="0" algn="l">
              <a:spcBef>
                <a:spcPts val="800"/>
              </a:spcBef>
              <a:spcAft>
                <a:spcPts val="0"/>
              </a:spcAft>
              <a:buClr>
                <a:schemeClr val="dk2"/>
              </a:buClr>
              <a:buSzPts val="1500"/>
              <a:buFont typeface="Inter"/>
              <a:buAutoNum type="arabicPeriod"/>
            </a:pPr>
            <a:r>
              <a:rPr b="1" lang="en" sz="1500">
                <a:solidFill>
                  <a:schemeClr val="dk2"/>
                </a:solidFill>
                <a:latin typeface="Inter"/>
                <a:ea typeface="Inter"/>
                <a:cs typeface="Inter"/>
                <a:sym typeface="Inter"/>
              </a:rPr>
              <a:t>Brief job history</a:t>
            </a:r>
            <a:endParaRPr b="1" sz="1500">
              <a:solidFill>
                <a:schemeClr val="dk2"/>
              </a:solidFill>
              <a:latin typeface="Inter"/>
              <a:ea typeface="Inter"/>
              <a:cs typeface="Inter"/>
              <a:sym typeface="Inter"/>
            </a:endParaRPr>
          </a:p>
          <a:p>
            <a:pPr indent="-323850" lvl="1" marL="914400" rtl="0" algn="l">
              <a:spcBef>
                <a:spcPts val="800"/>
              </a:spcBef>
              <a:spcAft>
                <a:spcPts val="0"/>
              </a:spcAft>
              <a:buClr>
                <a:schemeClr val="dk2"/>
              </a:buClr>
              <a:buSzPts val="1500"/>
              <a:buFont typeface="Inter"/>
              <a:buAutoNum type="alphaLcPeriod"/>
            </a:pPr>
            <a:r>
              <a:rPr i="1" lang="en" sz="1500">
                <a:solidFill>
                  <a:schemeClr val="dk2"/>
                </a:solidFill>
                <a:latin typeface="Inter"/>
                <a:ea typeface="Inter"/>
                <a:cs typeface="Inter"/>
                <a:sym typeface="Inter"/>
              </a:rPr>
              <a:t>Why? </a:t>
            </a:r>
            <a:r>
              <a:rPr lang="en" sz="1500">
                <a:solidFill>
                  <a:schemeClr val="dk2"/>
                </a:solidFill>
                <a:latin typeface="Inter"/>
                <a:ea typeface="Inter"/>
                <a:cs typeface="Inter"/>
                <a:sym typeface="Inter"/>
              </a:rPr>
              <a:t>Allows your mentees to understand the breadth of your experience and start gaining insight into how they can learn from your expertise</a:t>
            </a:r>
            <a:endParaRPr sz="1500">
              <a:solidFill>
                <a:schemeClr val="dk2"/>
              </a:solidFill>
              <a:latin typeface="Inter"/>
              <a:ea typeface="Inter"/>
              <a:cs typeface="Inter"/>
              <a:sym typeface="Inter"/>
            </a:endParaRPr>
          </a:p>
          <a:p>
            <a:pPr indent="-323850" lvl="0" marL="457200" rtl="0" algn="l">
              <a:spcBef>
                <a:spcPts val="800"/>
              </a:spcBef>
              <a:spcAft>
                <a:spcPts val="0"/>
              </a:spcAft>
              <a:buClr>
                <a:schemeClr val="dk2"/>
              </a:buClr>
              <a:buSzPts val="1500"/>
              <a:buFont typeface="Inter"/>
              <a:buAutoNum type="arabicPeriod"/>
            </a:pPr>
            <a:r>
              <a:rPr b="1" lang="en" sz="1500">
                <a:solidFill>
                  <a:schemeClr val="dk2"/>
                </a:solidFill>
                <a:latin typeface="Inter"/>
                <a:ea typeface="Inter"/>
                <a:cs typeface="Inter"/>
                <a:sym typeface="Inter"/>
              </a:rPr>
              <a:t>Why is mentorship important to you</a:t>
            </a:r>
            <a:endParaRPr b="1" sz="1500">
              <a:solidFill>
                <a:schemeClr val="dk2"/>
              </a:solidFill>
              <a:latin typeface="Inter"/>
              <a:ea typeface="Inter"/>
              <a:cs typeface="Inter"/>
              <a:sym typeface="Inter"/>
            </a:endParaRPr>
          </a:p>
          <a:p>
            <a:pPr indent="-323850" lvl="1" marL="914400" rtl="0" algn="l">
              <a:spcBef>
                <a:spcPts val="800"/>
              </a:spcBef>
              <a:spcAft>
                <a:spcPts val="800"/>
              </a:spcAft>
              <a:buClr>
                <a:schemeClr val="dk2"/>
              </a:buClr>
              <a:buSzPts val="1500"/>
              <a:buFont typeface="Inter"/>
              <a:buAutoNum type="alphaLcPeriod"/>
            </a:pPr>
            <a:r>
              <a:rPr i="1" lang="en" sz="1500">
                <a:solidFill>
                  <a:schemeClr val="dk2"/>
                </a:solidFill>
                <a:latin typeface="Inter"/>
                <a:ea typeface="Inter"/>
                <a:cs typeface="Inter"/>
                <a:sym typeface="Inter"/>
              </a:rPr>
              <a:t>Why? </a:t>
            </a:r>
            <a:r>
              <a:rPr lang="en" sz="1500">
                <a:solidFill>
                  <a:schemeClr val="dk2"/>
                </a:solidFill>
                <a:latin typeface="Inter"/>
                <a:ea typeface="Inter"/>
                <a:cs typeface="Inter"/>
                <a:sym typeface="Inter"/>
              </a:rPr>
              <a:t>Makes it clear to your mentees that this is an important experience for you as well and gives an opportunity to connect over shared importance</a:t>
            </a:r>
            <a:endParaRPr sz="1500">
              <a:solidFill>
                <a:schemeClr val="dk2"/>
              </a:solidFill>
              <a:latin typeface="Inter"/>
              <a:ea typeface="Inter"/>
              <a:cs typeface="Inter"/>
              <a:sym typeface="Inter"/>
            </a:endParaRPr>
          </a:p>
        </p:txBody>
      </p:sp>
      <p:pic>
        <p:nvPicPr>
          <p:cNvPr id="2618" name="Google Shape;2618;p446"/>
          <p:cNvPicPr preferRelativeResize="0"/>
          <p:nvPr/>
        </p:nvPicPr>
        <p:blipFill>
          <a:blip r:embed="rId5">
            <a:alphaModFix/>
          </a:blip>
          <a:stretch>
            <a:fillRect/>
          </a:stretch>
        </p:blipFill>
        <p:spPr>
          <a:xfrm>
            <a:off x="6827625" y="1892900"/>
            <a:ext cx="1366350" cy="1400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2" name="Shape 2622"/>
        <p:cNvGrpSpPr/>
        <p:nvPr/>
      </p:nvGrpSpPr>
      <p:grpSpPr>
        <a:xfrm>
          <a:off x="0" y="0"/>
          <a:ext cx="0" cy="0"/>
          <a:chOff x="0" y="0"/>
          <a:chExt cx="0" cy="0"/>
        </a:xfrm>
      </p:grpSpPr>
      <p:pic>
        <p:nvPicPr>
          <p:cNvPr id="2623" name="Google Shape;2623;p447"/>
          <p:cNvPicPr preferRelativeResize="0"/>
          <p:nvPr/>
        </p:nvPicPr>
        <p:blipFill rotWithShape="1">
          <a:blip r:embed="rId3">
            <a:alphaModFix amt="60000"/>
          </a:blip>
          <a:srcRect b="0" l="0" r="37745" t="0"/>
          <a:stretch/>
        </p:blipFill>
        <p:spPr>
          <a:xfrm>
            <a:off x="7569475" y="-1"/>
            <a:ext cx="1574525" cy="5143501"/>
          </a:xfrm>
          <a:prstGeom prst="rect">
            <a:avLst/>
          </a:prstGeom>
          <a:noFill/>
          <a:ln>
            <a:noFill/>
          </a:ln>
        </p:spPr>
      </p:pic>
      <p:pic>
        <p:nvPicPr>
          <p:cNvPr id="2624" name="Google Shape;2624;p447"/>
          <p:cNvPicPr preferRelativeResize="0"/>
          <p:nvPr/>
        </p:nvPicPr>
        <p:blipFill rotWithShape="1">
          <a:blip r:embed="rId4">
            <a:alphaModFix amt="80000"/>
          </a:blip>
          <a:srcRect b="5968" l="4942" r="7728" t="3320"/>
          <a:stretch/>
        </p:blipFill>
        <p:spPr>
          <a:xfrm rot="-5400000">
            <a:off x="1976437" y="-1990036"/>
            <a:ext cx="5184325" cy="9137198"/>
          </a:xfrm>
          <a:prstGeom prst="rect">
            <a:avLst/>
          </a:prstGeom>
          <a:noFill/>
          <a:ln>
            <a:noFill/>
          </a:ln>
        </p:spPr>
      </p:pic>
      <p:sp>
        <p:nvSpPr>
          <p:cNvPr id="2625" name="Google Shape;2625;p447"/>
          <p:cNvSpPr/>
          <p:nvPr/>
        </p:nvSpPr>
        <p:spPr>
          <a:xfrm>
            <a:off x="4620525" y="2990775"/>
            <a:ext cx="2688600" cy="929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5715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626" name="Google Shape;2626;p447"/>
          <p:cNvSpPr/>
          <p:nvPr/>
        </p:nvSpPr>
        <p:spPr>
          <a:xfrm>
            <a:off x="1834875" y="2990775"/>
            <a:ext cx="2688600" cy="929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5715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627" name="Google Shape;2627;p447"/>
          <p:cNvSpPr/>
          <p:nvPr/>
        </p:nvSpPr>
        <p:spPr>
          <a:xfrm>
            <a:off x="3271125" y="1978050"/>
            <a:ext cx="2688600" cy="929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5715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628" name="Google Shape;2628;p447"/>
          <p:cNvSpPr/>
          <p:nvPr/>
        </p:nvSpPr>
        <p:spPr>
          <a:xfrm>
            <a:off x="6020300" y="1978050"/>
            <a:ext cx="2688600" cy="929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5715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629" name="Google Shape;2629;p447"/>
          <p:cNvSpPr/>
          <p:nvPr/>
        </p:nvSpPr>
        <p:spPr>
          <a:xfrm>
            <a:off x="521950" y="1978050"/>
            <a:ext cx="2688600" cy="929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5715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630" name="Google Shape;2630;p447"/>
          <p:cNvSpPr txBox="1"/>
          <p:nvPr/>
        </p:nvSpPr>
        <p:spPr>
          <a:xfrm>
            <a:off x="1943250" y="1010500"/>
            <a:ext cx="5257500" cy="597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400">
                <a:solidFill>
                  <a:schemeClr val="dk2"/>
                </a:solidFill>
                <a:latin typeface="Poppins"/>
                <a:ea typeface="Poppins"/>
                <a:cs typeface="Poppins"/>
                <a:sym typeface="Poppins"/>
              </a:rPr>
              <a:t>Practical Tips for </a:t>
            </a:r>
            <a:r>
              <a:rPr b="1" lang="en" sz="2400">
                <a:solidFill>
                  <a:schemeClr val="dk2"/>
                </a:solidFill>
                <a:latin typeface="Poppins"/>
                <a:ea typeface="Poppins"/>
                <a:cs typeface="Poppins"/>
                <a:sym typeface="Poppins"/>
              </a:rPr>
              <a:t>Mentors</a:t>
            </a:r>
            <a:endParaRPr b="1" sz="2400">
              <a:solidFill>
                <a:schemeClr val="dk2"/>
              </a:solidFill>
              <a:latin typeface="Poppins"/>
              <a:ea typeface="Poppins"/>
              <a:cs typeface="Poppins"/>
              <a:sym typeface="Poppins"/>
            </a:endParaRPr>
          </a:p>
        </p:txBody>
      </p:sp>
      <p:sp>
        <p:nvSpPr>
          <p:cNvPr id="2631" name="Google Shape;2631;p447"/>
          <p:cNvSpPr txBox="1"/>
          <p:nvPr/>
        </p:nvSpPr>
        <p:spPr>
          <a:xfrm>
            <a:off x="4766925" y="3059625"/>
            <a:ext cx="2395800" cy="787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200">
                <a:solidFill>
                  <a:schemeClr val="dk2"/>
                </a:solidFill>
                <a:latin typeface="Inter"/>
                <a:ea typeface="Inter"/>
                <a:cs typeface="Inter"/>
                <a:sym typeface="Inter"/>
              </a:rPr>
              <a:t>Recognize your mentees skills and interests and point them to opportunities where these can be applied</a:t>
            </a:r>
            <a:endParaRPr sz="1200">
              <a:solidFill>
                <a:schemeClr val="dk2"/>
              </a:solidFill>
              <a:latin typeface="Inter"/>
              <a:ea typeface="Inter"/>
              <a:cs typeface="Inter"/>
              <a:sym typeface="Inter"/>
            </a:endParaRPr>
          </a:p>
        </p:txBody>
      </p:sp>
      <p:sp>
        <p:nvSpPr>
          <p:cNvPr id="2632" name="Google Shape;2632;p447"/>
          <p:cNvSpPr txBox="1"/>
          <p:nvPr/>
        </p:nvSpPr>
        <p:spPr>
          <a:xfrm>
            <a:off x="559900" y="2049000"/>
            <a:ext cx="2439000" cy="7878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solidFill>
                  <a:schemeClr val="dk2"/>
                </a:solidFill>
                <a:latin typeface="Inter"/>
                <a:ea typeface="Inter"/>
                <a:cs typeface="Inter"/>
                <a:sym typeface="Inter"/>
              </a:rPr>
              <a:t>Be available during the specified times, prepared to be engaged and actively involved </a:t>
            </a:r>
            <a:endParaRPr sz="1800">
              <a:solidFill>
                <a:schemeClr val="dk2"/>
              </a:solidFill>
              <a:latin typeface="Inter"/>
              <a:ea typeface="Inter"/>
              <a:cs typeface="Inter"/>
              <a:sym typeface="Inter"/>
            </a:endParaRPr>
          </a:p>
        </p:txBody>
      </p:sp>
      <p:sp>
        <p:nvSpPr>
          <p:cNvPr id="2633" name="Google Shape;2633;p447"/>
          <p:cNvSpPr txBox="1"/>
          <p:nvPr/>
        </p:nvSpPr>
        <p:spPr>
          <a:xfrm>
            <a:off x="3340125" y="2006600"/>
            <a:ext cx="2550600" cy="9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200">
                <a:solidFill>
                  <a:schemeClr val="dk2"/>
                </a:solidFill>
                <a:latin typeface="Inter"/>
                <a:ea typeface="Inter"/>
                <a:cs typeface="Inter"/>
                <a:sym typeface="Inter"/>
              </a:rPr>
              <a:t>Create a safe environment and build trust with your mentee</a:t>
            </a:r>
            <a:endParaRPr sz="1200">
              <a:solidFill>
                <a:schemeClr val="dk2"/>
              </a:solidFill>
              <a:latin typeface="Inter"/>
              <a:ea typeface="Inter"/>
              <a:cs typeface="Inter"/>
              <a:sym typeface="Inter"/>
            </a:endParaRPr>
          </a:p>
        </p:txBody>
      </p:sp>
      <p:sp>
        <p:nvSpPr>
          <p:cNvPr id="2634" name="Google Shape;2634;p447"/>
          <p:cNvSpPr txBox="1"/>
          <p:nvPr/>
        </p:nvSpPr>
        <p:spPr>
          <a:xfrm>
            <a:off x="6145100" y="2006600"/>
            <a:ext cx="2439000" cy="901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200">
                <a:solidFill>
                  <a:schemeClr val="dk2"/>
                </a:solidFill>
                <a:latin typeface="Inter"/>
                <a:ea typeface="Inter"/>
                <a:cs typeface="Inter"/>
                <a:sym typeface="Inter"/>
              </a:rPr>
              <a:t>Provide guidance, advice, and feedback to your mentee on an ongoing basis </a:t>
            </a:r>
            <a:endParaRPr sz="1800">
              <a:solidFill>
                <a:schemeClr val="dk2"/>
              </a:solidFill>
              <a:latin typeface="Inter"/>
              <a:ea typeface="Inter"/>
              <a:cs typeface="Inter"/>
              <a:sym typeface="Inter"/>
            </a:endParaRPr>
          </a:p>
        </p:txBody>
      </p:sp>
      <p:sp>
        <p:nvSpPr>
          <p:cNvPr id="2635" name="Google Shape;2635;p447"/>
          <p:cNvSpPr txBox="1"/>
          <p:nvPr/>
        </p:nvSpPr>
        <p:spPr>
          <a:xfrm>
            <a:off x="1959675" y="3059625"/>
            <a:ext cx="2439000" cy="787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200">
                <a:solidFill>
                  <a:schemeClr val="dk2"/>
                </a:solidFill>
                <a:latin typeface="Inter"/>
                <a:ea typeface="Inter"/>
                <a:cs typeface="Inter"/>
                <a:sym typeface="Inter"/>
              </a:rPr>
              <a:t>Help mentees prioritize their actions to reach their goals</a:t>
            </a:r>
            <a:endParaRPr sz="1800">
              <a:solidFill>
                <a:schemeClr val="dk2"/>
              </a:solidFill>
              <a:latin typeface="Inter"/>
              <a:ea typeface="Inter"/>
              <a:cs typeface="Inter"/>
              <a:sym typeface="Inter"/>
            </a:endParaRPr>
          </a:p>
        </p:txBody>
      </p:sp>
      <p:pic>
        <p:nvPicPr>
          <p:cNvPr id="2636" name="Google Shape;2636;p447"/>
          <p:cNvPicPr preferRelativeResize="0"/>
          <p:nvPr/>
        </p:nvPicPr>
        <p:blipFill>
          <a:blip r:embed="rId5">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0" name="Shape 2640"/>
        <p:cNvGrpSpPr/>
        <p:nvPr/>
      </p:nvGrpSpPr>
      <p:grpSpPr>
        <a:xfrm>
          <a:off x="0" y="0"/>
          <a:ext cx="0" cy="0"/>
          <a:chOff x="0" y="0"/>
          <a:chExt cx="0" cy="0"/>
        </a:xfrm>
      </p:grpSpPr>
      <p:pic>
        <p:nvPicPr>
          <p:cNvPr id="2641" name="Google Shape;2641;p448"/>
          <p:cNvPicPr preferRelativeResize="0"/>
          <p:nvPr/>
        </p:nvPicPr>
        <p:blipFill rotWithShape="1">
          <a:blip r:embed="rId3">
            <a:alphaModFix amt="60000"/>
          </a:blip>
          <a:srcRect b="0" l="0" r="37745" t="0"/>
          <a:stretch/>
        </p:blipFill>
        <p:spPr>
          <a:xfrm rot="10800000">
            <a:off x="0" y="-1"/>
            <a:ext cx="1574525" cy="5143501"/>
          </a:xfrm>
          <a:prstGeom prst="rect">
            <a:avLst/>
          </a:prstGeom>
          <a:noFill/>
          <a:ln>
            <a:noFill/>
          </a:ln>
        </p:spPr>
      </p:pic>
      <p:pic>
        <p:nvPicPr>
          <p:cNvPr id="2642" name="Google Shape;2642;p448"/>
          <p:cNvPicPr preferRelativeResize="0"/>
          <p:nvPr/>
        </p:nvPicPr>
        <p:blipFill>
          <a:blip r:embed="rId4">
            <a:alphaModFix/>
          </a:blip>
          <a:stretch>
            <a:fillRect/>
          </a:stretch>
        </p:blipFill>
        <p:spPr>
          <a:xfrm>
            <a:off x="809352" y="2841464"/>
            <a:ext cx="1635250" cy="1641250"/>
          </a:xfrm>
          <a:prstGeom prst="rect">
            <a:avLst/>
          </a:prstGeom>
          <a:noFill/>
          <a:ln>
            <a:noFill/>
          </a:ln>
        </p:spPr>
      </p:pic>
      <p:pic>
        <p:nvPicPr>
          <p:cNvPr id="2643" name="Google Shape;2643;p448"/>
          <p:cNvPicPr preferRelativeResize="0"/>
          <p:nvPr/>
        </p:nvPicPr>
        <p:blipFill>
          <a:blip r:embed="rId4">
            <a:alphaModFix/>
          </a:blip>
          <a:stretch>
            <a:fillRect/>
          </a:stretch>
        </p:blipFill>
        <p:spPr>
          <a:xfrm>
            <a:off x="2742052" y="2841464"/>
            <a:ext cx="1635250" cy="1641250"/>
          </a:xfrm>
          <a:prstGeom prst="rect">
            <a:avLst/>
          </a:prstGeom>
          <a:noFill/>
          <a:ln>
            <a:noFill/>
          </a:ln>
        </p:spPr>
      </p:pic>
      <p:pic>
        <p:nvPicPr>
          <p:cNvPr id="2644" name="Google Shape;2644;p448"/>
          <p:cNvPicPr preferRelativeResize="0"/>
          <p:nvPr/>
        </p:nvPicPr>
        <p:blipFill>
          <a:blip r:embed="rId4">
            <a:alphaModFix/>
          </a:blip>
          <a:stretch>
            <a:fillRect/>
          </a:stretch>
        </p:blipFill>
        <p:spPr>
          <a:xfrm>
            <a:off x="4694277" y="2777789"/>
            <a:ext cx="1635250" cy="1641250"/>
          </a:xfrm>
          <a:prstGeom prst="rect">
            <a:avLst/>
          </a:prstGeom>
          <a:noFill/>
          <a:ln>
            <a:noFill/>
          </a:ln>
        </p:spPr>
      </p:pic>
      <p:pic>
        <p:nvPicPr>
          <p:cNvPr id="2645" name="Google Shape;2645;p448"/>
          <p:cNvPicPr preferRelativeResize="0"/>
          <p:nvPr/>
        </p:nvPicPr>
        <p:blipFill>
          <a:blip r:embed="rId4">
            <a:alphaModFix/>
          </a:blip>
          <a:stretch>
            <a:fillRect/>
          </a:stretch>
        </p:blipFill>
        <p:spPr>
          <a:xfrm>
            <a:off x="6699402" y="2761364"/>
            <a:ext cx="1635250" cy="1641250"/>
          </a:xfrm>
          <a:prstGeom prst="rect">
            <a:avLst/>
          </a:prstGeom>
          <a:noFill/>
          <a:ln>
            <a:noFill/>
          </a:ln>
        </p:spPr>
      </p:pic>
      <p:sp>
        <p:nvSpPr>
          <p:cNvPr id="2646" name="Google Shape;2646;p448"/>
          <p:cNvSpPr txBox="1"/>
          <p:nvPr>
            <p:ph idx="4294967295" type="title"/>
          </p:nvPr>
        </p:nvSpPr>
        <p:spPr>
          <a:xfrm>
            <a:off x="1421800" y="696113"/>
            <a:ext cx="4960500" cy="873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2"/>
                </a:solidFill>
                <a:latin typeface="Poppins"/>
                <a:ea typeface="Poppins"/>
                <a:cs typeface="Poppins"/>
                <a:sym typeface="Poppins"/>
              </a:rPr>
              <a:t>Maximizing Your </a:t>
            </a:r>
            <a:r>
              <a:rPr lang="en">
                <a:solidFill>
                  <a:schemeClr val="dk2"/>
                </a:solidFill>
              </a:rPr>
              <a:t>Mentorship</a:t>
            </a:r>
            <a:r>
              <a:rPr b="1" lang="en">
                <a:solidFill>
                  <a:schemeClr val="dk2"/>
                </a:solidFill>
                <a:latin typeface="Poppins"/>
                <a:ea typeface="Poppins"/>
                <a:cs typeface="Poppins"/>
                <a:sym typeface="Poppins"/>
              </a:rPr>
              <a:t> Relationship</a:t>
            </a:r>
            <a:endParaRPr b="1">
              <a:solidFill>
                <a:schemeClr val="dk2"/>
              </a:solidFill>
              <a:latin typeface="Poppins"/>
              <a:ea typeface="Poppins"/>
              <a:cs typeface="Poppins"/>
              <a:sym typeface="Poppins"/>
            </a:endParaRPr>
          </a:p>
        </p:txBody>
      </p:sp>
      <p:sp>
        <p:nvSpPr>
          <p:cNvPr id="2647" name="Google Shape;2647;p448"/>
          <p:cNvSpPr txBox="1"/>
          <p:nvPr/>
        </p:nvSpPr>
        <p:spPr>
          <a:xfrm>
            <a:off x="774076" y="3320238"/>
            <a:ext cx="1705800" cy="683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200"/>
              </a:spcAft>
              <a:buNone/>
            </a:pPr>
            <a:r>
              <a:rPr b="1" lang="en">
                <a:solidFill>
                  <a:schemeClr val="dk1"/>
                </a:solidFill>
                <a:latin typeface="Inter"/>
                <a:ea typeface="Inter"/>
                <a:cs typeface="Inter"/>
                <a:sym typeface="Inter"/>
              </a:rPr>
              <a:t>Get to know your match</a:t>
            </a:r>
            <a:endParaRPr b="1">
              <a:solidFill>
                <a:schemeClr val="dk1"/>
              </a:solidFill>
            </a:endParaRPr>
          </a:p>
        </p:txBody>
      </p:sp>
      <p:sp>
        <p:nvSpPr>
          <p:cNvPr id="2648" name="Google Shape;2648;p448"/>
          <p:cNvSpPr txBox="1"/>
          <p:nvPr/>
        </p:nvSpPr>
        <p:spPr>
          <a:xfrm>
            <a:off x="2792450" y="3149975"/>
            <a:ext cx="1569300" cy="10125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200"/>
              </a:spcAft>
              <a:buNone/>
            </a:pPr>
            <a:r>
              <a:rPr b="1" lang="en">
                <a:solidFill>
                  <a:schemeClr val="dk1"/>
                </a:solidFill>
                <a:latin typeface="Inter"/>
                <a:ea typeface="Inter"/>
                <a:cs typeface="Inter"/>
                <a:sym typeface="Inter"/>
              </a:rPr>
              <a:t>Uphold clear expectations of each other</a:t>
            </a:r>
            <a:endParaRPr b="1">
              <a:solidFill>
                <a:schemeClr val="dk1"/>
              </a:solidFill>
            </a:endParaRPr>
          </a:p>
        </p:txBody>
      </p:sp>
      <p:sp>
        <p:nvSpPr>
          <p:cNvPr id="2649" name="Google Shape;2649;p448"/>
          <p:cNvSpPr txBox="1"/>
          <p:nvPr/>
        </p:nvSpPr>
        <p:spPr>
          <a:xfrm>
            <a:off x="4753700" y="3292775"/>
            <a:ext cx="1569300" cy="578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200"/>
              </a:spcAft>
              <a:buNone/>
            </a:pPr>
            <a:r>
              <a:rPr b="1" lang="en">
                <a:solidFill>
                  <a:schemeClr val="dk1"/>
                </a:solidFill>
                <a:latin typeface="Inter"/>
                <a:ea typeface="Inter"/>
                <a:cs typeface="Inter"/>
                <a:sym typeface="Inter"/>
              </a:rPr>
              <a:t>Prioritize these meetings</a:t>
            </a:r>
            <a:endParaRPr b="1">
              <a:solidFill>
                <a:schemeClr val="dk1"/>
              </a:solidFill>
            </a:endParaRPr>
          </a:p>
        </p:txBody>
      </p:sp>
      <p:sp>
        <p:nvSpPr>
          <p:cNvPr id="2650" name="Google Shape;2650;p448"/>
          <p:cNvSpPr txBox="1"/>
          <p:nvPr/>
        </p:nvSpPr>
        <p:spPr>
          <a:xfrm>
            <a:off x="6699400" y="3292788"/>
            <a:ext cx="1705800" cy="578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200"/>
              </a:spcAft>
              <a:buNone/>
            </a:pPr>
            <a:r>
              <a:rPr b="1" lang="en">
                <a:solidFill>
                  <a:schemeClr val="dk1"/>
                </a:solidFill>
                <a:latin typeface="Inter"/>
                <a:ea typeface="Inter"/>
                <a:cs typeface="Inter"/>
                <a:sym typeface="Inter"/>
              </a:rPr>
              <a:t>Build trust and respect</a:t>
            </a:r>
            <a:endParaRPr b="1">
              <a:solidFill>
                <a:schemeClr val="dk1"/>
              </a:solidFill>
            </a:endParaRPr>
          </a:p>
        </p:txBody>
      </p:sp>
      <p:sp>
        <p:nvSpPr>
          <p:cNvPr id="2651" name="Google Shape;2651;p448"/>
          <p:cNvSpPr txBox="1"/>
          <p:nvPr/>
        </p:nvSpPr>
        <p:spPr>
          <a:xfrm>
            <a:off x="1421800" y="1789288"/>
            <a:ext cx="3865800" cy="101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rgbClr val="384467"/>
                </a:solidFill>
                <a:latin typeface="Inter"/>
                <a:ea typeface="Inter"/>
                <a:cs typeface="Inter"/>
                <a:sym typeface="Inter"/>
              </a:rPr>
              <a:t>To make the most of your mentorship experience there are four key areas to focus on:</a:t>
            </a:r>
            <a:endParaRPr sz="1600">
              <a:solidFill>
                <a:srgbClr val="384467"/>
              </a:solidFill>
              <a:latin typeface="Inter"/>
              <a:ea typeface="Inter"/>
              <a:cs typeface="Inter"/>
              <a:sym typeface="Inter"/>
            </a:endParaRPr>
          </a:p>
        </p:txBody>
      </p:sp>
      <p:pic>
        <p:nvPicPr>
          <p:cNvPr id="2652" name="Google Shape;2652;p448"/>
          <p:cNvPicPr preferRelativeResize="0"/>
          <p:nvPr/>
        </p:nvPicPr>
        <p:blipFill>
          <a:blip r:embed="rId5">
            <a:alphaModFix/>
          </a:blip>
          <a:stretch>
            <a:fillRect/>
          </a:stretch>
        </p:blipFill>
        <p:spPr>
          <a:xfrm>
            <a:off x="6423225" y="1077675"/>
            <a:ext cx="1298974" cy="128862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CE5FF">
            <a:alpha val="28490"/>
          </a:srgbClr>
        </a:solidFill>
      </p:bgPr>
    </p:bg>
    <p:spTree>
      <p:nvGrpSpPr>
        <p:cNvPr id="2656" name="Shape 2656"/>
        <p:cNvGrpSpPr/>
        <p:nvPr/>
      </p:nvGrpSpPr>
      <p:grpSpPr>
        <a:xfrm>
          <a:off x="0" y="0"/>
          <a:ext cx="0" cy="0"/>
          <a:chOff x="0" y="0"/>
          <a:chExt cx="0" cy="0"/>
        </a:xfrm>
      </p:grpSpPr>
      <p:pic>
        <p:nvPicPr>
          <p:cNvPr id="2657" name="Google Shape;2657;p449"/>
          <p:cNvPicPr preferRelativeResize="0"/>
          <p:nvPr/>
        </p:nvPicPr>
        <p:blipFill rotWithShape="1">
          <a:blip r:embed="rId3">
            <a:alphaModFix amt="80000"/>
          </a:blip>
          <a:srcRect b="5968" l="4942" r="7728" t="3320"/>
          <a:stretch/>
        </p:blipFill>
        <p:spPr>
          <a:xfrm rot="-5400000">
            <a:off x="1976437" y="-1990036"/>
            <a:ext cx="5184325" cy="9137198"/>
          </a:xfrm>
          <a:prstGeom prst="rect">
            <a:avLst/>
          </a:prstGeom>
          <a:noFill/>
          <a:ln>
            <a:noFill/>
          </a:ln>
        </p:spPr>
      </p:pic>
      <p:sp>
        <p:nvSpPr>
          <p:cNvPr id="2658" name="Google Shape;2658;p449"/>
          <p:cNvSpPr txBox="1"/>
          <p:nvPr>
            <p:ph type="title"/>
          </p:nvPr>
        </p:nvSpPr>
        <p:spPr>
          <a:xfrm>
            <a:off x="748925" y="2987148"/>
            <a:ext cx="4261200" cy="1294800"/>
          </a:xfrm>
          <a:prstGeom prst="rect">
            <a:avLst/>
          </a:prstGeom>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3500">
                <a:latin typeface="Poppins"/>
                <a:ea typeface="Poppins"/>
                <a:cs typeface="Poppins"/>
                <a:sym typeface="Poppins"/>
              </a:rPr>
              <a:t>Thank you.</a:t>
            </a:r>
            <a:endParaRPr sz="2000">
              <a:latin typeface="Inter"/>
              <a:ea typeface="Inter"/>
              <a:cs typeface="Inter"/>
              <a:sym typeface="Inter"/>
            </a:endParaRPr>
          </a:p>
        </p:txBody>
      </p:sp>
      <p:pic>
        <p:nvPicPr>
          <p:cNvPr id="2659" name="Google Shape;2659;p449"/>
          <p:cNvPicPr preferRelativeResize="0"/>
          <p:nvPr/>
        </p:nvPicPr>
        <p:blipFill>
          <a:blip r:embed="rId4">
            <a:alphaModFix/>
          </a:blip>
          <a:stretch>
            <a:fillRect/>
          </a:stretch>
        </p:blipFill>
        <p:spPr>
          <a:xfrm>
            <a:off x="825125" y="2101700"/>
            <a:ext cx="939103" cy="9391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solidFill>
      </p:bgPr>
    </p:bg>
    <p:spTree>
      <p:nvGrpSpPr>
        <p:cNvPr id="2663" name="Shape 2663"/>
        <p:cNvGrpSpPr/>
        <p:nvPr/>
      </p:nvGrpSpPr>
      <p:grpSpPr>
        <a:xfrm>
          <a:off x="0" y="0"/>
          <a:ext cx="0" cy="0"/>
          <a:chOff x="0" y="0"/>
          <a:chExt cx="0" cy="0"/>
        </a:xfrm>
      </p:grpSpPr>
      <p:sp>
        <p:nvSpPr>
          <p:cNvPr id="2664" name="Google Shape;2664;p450"/>
          <p:cNvSpPr txBox="1"/>
          <p:nvPr>
            <p:ph idx="4294967295" type="title"/>
          </p:nvPr>
        </p:nvSpPr>
        <p:spPr>
          <a:xfrm>
            <a:off x="422650" y="2619550"/>
            <a:ext cx="5679300" cy="1218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3300">
                <a:solidFill>
                  <a:schemeClr val="dk2"/>
                </a:solidFill>
              </a:rPr>
              <a:t>[Client]</a:t>
            </a:r>
            <a:r>
              <a:rPr lang="en" sz="3300">
                <a:solidFill>
                  <a:schemeClr val="dk2"/>
                </a:solidFill>
              </a:rPr>
              <a:t> Mentor Enablement</a:t>
            </a:r>
            <a:endParaRPr sz="2300">
              <a:solidFill>
                <a:schemeClr val="dk2"/>
              </a:solidFill>
            </a:endParaRPr>
          </a:p>
        </p:txBody>
      </p:sp>
      <p:pic>
        <p:nvPicPr>
          <p:cNvPr id="2665" name="Google Shape;2665;p450"/>
          <p:cNvPicPr preferRelativeResize="0"/>
          <p:nvPr/>
        </p:nvPicPr>
        <p:blipFill rotWithShape="1">
          <a:blip r:embed="rId3">
            <a:alphaModFix/>
          </a:blip>
          <a:srcRect b="0" l="0" r="0" t="8096"/>
          <a:stretch/>
        </p:blipFill>
        <p:spPr>
          <a:xfrm>
            <a:off x="4531000" y="0"/>
            <a:ext cx="4064650" cy="3662702"/>
          </a:xfrm>
          <a:prstGeom prst="rect">
            <a:avLst/>
          </a:prstGeom>
          <a:noFill/>
          <a:ln>
            <a:noFill/>
          </a:ln>
        </p:spPr>
      </p:pic>
      <p:sp>
        <p:nvSpPr>
          <p:cNvPr id="2666" name="Google Shape;2666;p450"/>
          <p:cNvSpPr/>
          <p:nvPr/>
        </p:nvSpPr>
        <p:spPr>
          <a:xfrm>
            <a:off x="530825" y="3838450"/>
            <a:ext cx="2124000" cy="3336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600">
                <a:solidFill>
                  <a:schemeClr val="lt1"/>
                </a:solidFill>
                <a:latin typeface="Inter"/>
                <a:ea typeface="Inter"/>
                <a:cs typeface="Inter"/>
                <a:sym typeface="Inter"/>
              </a:rPr>
              <a:t>SESSION  #2</a:t>
            </a:r>
            <a:endParaRPr b="1" sz="1600">
              <a:solidFill>
                <a:schemeClr val="lt1"/>
              </a:solidFill>
              <a:latin typeface="Inter"/>
              <a:ea typeface="Inter"/>
              <a:cs typeface="Inter"/>
              <a:sym typeface="Inte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0" name="Shape 2670"/>
        <p:cNvGrpSpPr/>
        <p:nvPr/>
      </p:nvGrpSpPr>
      <p:grpSpPr>
        <a:xfrm>
          <a:off x="0" y="0"/>
          <a:ext cx="0" cy="0"/>
          <a:chOff x="0" y="0"/>
          <a:chExt cx="0" cy="0"/>
        </a:xfrm>
      </p:grpSpPr>
      <p:pic>
        <p:nvPicPr>
          <p:cNvPr id="2671" name="Google Shape;2671;p451"/>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672" name="Google Shape;2672;p451"/>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673" name="Google Shape;2673;p451"/>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674" name="Google Shape;2674;p451"/>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lang="en">
                <a:solidFill>
                  <a:srgbClr val="030E2F"/>
                </a:solidFill>
                <a:latin typeface="Inter"/>
                <a:ea typeface="Inter"/>
                <a:cs typeface="Inter"/>
                <a:sym typeface="Inter"/>
              </a:rPr>
              <a:t>Refresh on last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How to facilitate a mentoring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your mentorship relationship</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Leveraging and celebrating positives</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the relationship after the program</a:t>
            </a:r>
            <a:endParaRPr sz="21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8" name="Shape 2678"/>
        <p:cNvGrpSpPr/>
        <p:nvPr/>
      </p:nvGrpSpPr>
      <p:grpSpPr>
        <a:xfrm>
          <a:off x="0" y="0"/>
          <a:ext cx="0" cy="0"/>
          <a:chOff x="0" y="0"/>
          <a:chExt cx="0" cy="0"/>
        </a:xfrm>
      </p:grpSpPr>
      <p:pic>
        <p:nvPicPr>
          <p:cNvPr id="2679" name="Google Shape;2679;p452"/>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680" name="Google Shape;2680;p452"/>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681" name="Google Shape;2681;p452"/>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682" name="Google Shape;2682;p452"/>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b="1" lang="en">
                <a:solidFill>
                  <a:srgbClr val="030E2F"/>
                </a:solidFill>
                <a:latin typeface="Inter"/>
                <a:ea typeface="Inter"/>
                <a:cs typeface="Inter"/>
                <a:sym typeface="Inter"/>
              </a:rPr>
              <a:t>Refresh on last session</a:t>
            </a:r>
            <a:endParaRPr b="1">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How to facilitate a mentoring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your mentorship relationship</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Leveraging and celebrating positives</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the relationship after the program</a:t>
            </a:r>
            <a:endParaRPr sz="210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86" name="Shape 2686"/>
        <p:cNvGrpSpPr/>
        <p:nvPr/>
      </p:nvGrpSpPr>
      <p:grpSpPr>
        <a:xfrm>
          <a:off x="0" y="0"/>
          <a:ext cx="0" cy="0"/>
          <a:chOff x="0" y="0"/>
          <a:chExt cx="0" cy="0"/>
        </a:xfrm>
      </p:grpSpPr>
      <p:pic>
        <p:nvPicPr>
          <p:cNvPr id="2687" name="Google Shape;2687;p453"/>
          <p:cNvPicPr preferRelativeResize="0"/>
          <p:nvPr/>
        </p:nvPicPr>
        <p:blipFill rotWithShape="1">
          <a:blip r:embed="rId3">
            <a:alphaModFix amt="40000"/>
          </a:blip>
          <a:srcRect b="5968" l="4942" r="7728" t="3320"/>
          <a:stretch/>
        </p:blipFill>
        <p:spPr>
          <a:xfrm rot="-5400000">
            <a:off x="1976437" y="-1990036"/>
            <a:ext cx="5184325" cy="9137198"/>
          </a:xfrm>
          <a:prstGeom prst="rect">
            <a:avLst/>
          </a:prstGeom>
          <a:noFill/>
          <a:ln>
            <a:noFill/>
          </a:ln>
        </p:spPr>
      </p:pic>
      <p:pic>
        <p:nvPicPr>
          <p:cNvPr id="2688" name="Google Shape;2688;p453"/>
          <p:cNvPicPr preferRelativeResize="0"/>
          <p:nvPr/>
        </p:nvPicPr>
        <p:blipFill rotWithShape="1">
          <a:blip r:embed="rId4">
            <a:alphaModFix amt="70000"/>
          </a:blip>
          <a:srcRect b="0" l="17722" r="0" t="12449"/>
          <a:stretch/>
        </p:blipFill>
        <p:spPr>
          <a:xfrm flipH="1">
            <a:off x="6401326" y="0"/>
            <a:ext cx="2742674" cy="4276950"/>
          </a:xfrm>
          <a:prstGeom prst="rect">
            <a:avLst/>
          </a:prstGeom>
          <a:noFill/>
          <a:ln>
            <a:noFill/>
          </a:ln>
        </p:spPr>
      </p:pic>
      <p:sp>
        <p:nvSpPr>
          <p:cNvPr id="2689" name="Google Shape;2689;p453"/>
          <p:cNvSpPr txBox="1"/>
          <p:nvPr>
            <p:ph idx="4294967295" type="title"/>
          </p:nvPr>
        </p:nvSpPr>
        <p:spPr>
          <a:xfrm>
            <a:off x="531750" y="394075"/>
            <a:ext cx="8080500" cy="589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solidFill>
                  <a:schemeClr val="dk2"/>
                </a:solidFill>
              </a:rPr>
              <a:t>Refresh on Last Session</a:t>
            </a:r>
            <a:endParaRPr sz="2000">
              <a:solidFill>
                <a:schemeClr val="dk2"/>
              </a:solidFill>
            </a:endParaRPr>
          </a:p>
        </p:txBody>
      </p:sp>
      <p:sp>
        <p:nvSpPr>
          <p:cNvPr id="2690" name="Google Shape;2690;p453"/>
          <p:cNvSpPr/>
          <p:nvPr/>
        </p:nvSpPr>
        <p:spPr>
          <a:xfrm>
            <a:off x="617675" y="1014050"/>
            <a:ext cx="3800100" cy="3131100"/>
          </a:xfrm>
          <a:prstGeom prst="roundRect">
            <a:avLst>
              <a:gd fmla="val 11759" name="adj"/>
            </a:avLst>
          </a:prstGeom>
          <a:solidFill>
            <a:srgbClr val="F2FAFF"/>
          </a:solidFill>
          <a:ln cap="flat" cmpd="sng" w="9525">
            <a:solidFill>
              <a:srgbClr val="BEDFD6"/>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1000"/>
              </a:spcBef>
              <a:spcAft>
                <a:spcPts val="0"/>
              </a:spcAft>
              <a:buNone/>
            </a:pPr>
            <a:r>
              <a:rPr lang="en" sz="1600">
                <a:solidFill>
                  <a:schemeClr val="dk2"/>
                </a:solidFill>
                <a:latin typeface="Inter"/>
                <a:ea typeface="Inter"/>
                <a:cs typeface="Inter"/>
                <a:sym typeface="Inter"/>
              </a:rPr>
              <a:t>We covered:</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The mentorship program </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The power of mentorship</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Role of a mentor</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Benefits of being a mentor</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Mentor introduction template</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Practical tips for mentors</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Holistic mentor experience</a:t>
            </a:r>
            <a:endParaRPr sz="1600">
              <a:solidFill>
                <a:schemeClr val="dk2"/>
              </a:solidFill>
              <a:latin typeface="Inter"/>
              <a:ea typeface="Inter"/>
              <a:cs typeface="Inter"/>
              <a:sym typeface="Inter"/>
            </a:endParaRPr>
          </a:p>
          <a:p>
            <a:pPr indent="-330200" lvl="0" marL="457200" rtl="0" algn="l">
              <a:lnSpc>
                <a:spcPct val="115000"/>
              </a:lnSpc>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Maximizing your mentorship relationship</a:t>
            </a:r>
            <a:endParaRPr sz="1600">
              <a:solidFill>
                <a:schemeClr val="dk2"/>
              </a:solidFill>
              <a:latin typeface="Inter"/>
              <a:ea typeface="Inter"/>
              <a:cs typeface="Inter"/>
              <a:sym typeface="Inter"/>
            </a:endParaRPr>
          </a:p>
          <a:p>
            <a:pPr indent="0" lvl="0" marL="0" rtl="0" algn="l">
              <a:spcBef>
                <a:spcPts val="0"/>
              </a:spcBef>
              <a:spcAft>
                <a:spcPts val="0"/>
              </a:spcAft>
              <a:buNone/>
            </a:pPr>
            <a:r>
              <a:t/>
            </a:r>
            <a:endParaRPr sz="1000">
              <a:latin typeface="Poppins"/>
              <a:ea typeface="Poppins"/>
              <a:cs typeface="Poppins"/>
              <a:sym typeface="Poppins"/>
            </a:endParaRPr>
          </a:p>
        </p:txBody>
      </p:sp>
      <p:sp>
        <p:nvSpPr>
          <p:cNvPr id="2691" name="Google Shape;2691;p453"/>
          <p:cNvSpPr/>
          <p:nvPr/>
        </p:nvSpPr>
        <p:spPr>
          <a:xfrm>
            <a:off x="4572000" y="1014075"/>
            <a:ext cx="3800100" cy="3131100"/>
          </a:xfrm>
          <a:prstGeom prst="roundRect">
            <a:avLst>
              <a:gd fmla="val 11103" name="adj"/>
            </a:avLst>
          </a:prstGeom>
          <a:solidFill>
            <a:srgbClr val="F2FAFF"/>
          </a:solidFill>
          <a:ln cap="flat" cmpd="sng" w="9525">
            <a:solidFill>
              <a:srgbClr val="BEDFD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Inter"/>
                <a:ea typeface="Inter"/>
                <a:cs typeface="Inter"/>
                <a:sym typeface="Inter"/>
              </a:rPr>
              <a:t>Reminder on the best practices:</a:t>
            </a:r>
            <a:endParaRPr sz="1600">
              <a:solidFill>
                <a:schemeClr val="dk2"/>
              </a:solidFill>
              <a:latin typeface="Inter"/>
              <a:ea typeface="Inter"/>
              <a:cs typeface="Inter"/>
              <a:sym typeface="Inter"/>
            </a:endParaRPr>
          </a:p>
          <a:p>
            <a:pPr indent="-330200" lvl="0" marL="457200" rtl="0" algn="l">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Leading the way in signing up for 10KC once invited </a:t>
            </a:r>
            <a:endParaRPr sz="1600">
              <a:solidFill>
                <a:schemeClr val="dk2"/>
              </a:solidFill>
              <a:latin typeface="Inter"/>
              <a:ea typeface="Inter"/>
              <a:cs typeface="Inter"/>
              <a:sym typeface="Inter"/>
            </a:endParaRPr>
          </a:p>
          <a:p>
            <a:pPr indent="-330200" lvl="0" marL="457200" rtl="0" algn="l">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Setting expectations with your mentee on booking meetings </a:t>
            </a:r>
            <a:endParaRPr sz="1600">
              <a:solidFill>
                <a:schemeClr val="dk2"/>
              </a:solidFill>
              <a:latin typeface="Inter"/>
              <a:ea typeface="Inter"/>
              <a:cs typeface="Inter"/>
              <a:sym typeface="Inter"/>
            </a:endParaRPr>
          </a:p>
          <a:p>
            <a:pPr indent="-330200" lvl="0" marL="457200" rtl="0" algn="l">
              <a:spcBef>
                <a:spcPts val="0"/>
              </a:spcBef>
              <a:spcAft>
                <a:spcPts val="0"/>
              </a:spcAft>
              <a:buClr>
                <a:schemeClr val="dk2"/>
              </a:buClr>
              <a:buSzPts val="1600"/>
              <a:buFont typeface="Inter"/>
              <a:buChar char="●"/>
            </a:pPr>
            <a:r>
              <a:rPr lang="en" sz="1600">
                <a:solidFill>
                  <a:schemeClr val="dk2"/>
                </a:solidFill>
                <a:latin typeface="Inter"/>
                <a:ea typeface="Inter"/>
                <a:cs typeface="Inter"/>
                <a:sym typeface="Inter"/>
              </a:rPr>
              <a:t>Emphasizing the importance of submitting feedback (growth mindset &amp; continuous improvement)</a:t>
            </a:r>
            <a:endParaRPr sz="1600">
              <a:solidFill>
                <a:schemeClr val="dk2"/>
              </a:solidFill>
              <a:latin typeface="Inter"/>
              <a:ea typeface="Inter"/>
              <a:cs typeface="Inter"/>
              <a:sym typeface="Inter"/>
            </a:endParaRPr>
          </a:p>
          <a:p>
            <a:pPr indent="0" lvl="0" marL="0" rtl="0" algn="l">
              <a:spcBef>
                <a:spcPts val="0"/>
              </a:spcBef>
              <a:spcAft>
                <a:spcPts val="0"/>
              </a:spcAft>
              <a:buNone/>
            </a:pPr>
            <a:r>
              <a:t/>
            </a:r>
            <a:endParaRPr sz="1000">
              <a:latin typeface="Poppins"/>
              <a:ea typeface="Poppins"/>
              <a:cs typeface="Poppins"/>
              <a:sym typeface="Poppins"/>
            </a:endParaRPr>
          </a:p>
        </p:txBody>
      </p:sp>
      <p:sp>
        <p:nvSpPr>
          <p:cNvPr id="2692" name="Google Shape;2692;p453"/>
          <p:cNvSpPr txBox="1"/>
          <p:nvPr/>
        </p:nvSpPr>
        <p:spPr>
          <a:xfrm>
            <a:off x="1400850" y="4409750"/>
            <a:ext cx="6342300" cy="393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Inter"/>
                <a:ea typeface="Inter"/>
                <a:cs typeface="Inter"/>
                <a:sym typeface="Inter"/>
              </a:rPr>
              <a:t>Mentors are the key to a successful program experience. </a:t>
            </a:r>
            <a:endParaRPr sz="1600">
              <a:solidFill>
                <a:schemeClr val="dk2"/>
              </a:solidFill>
              <a:latin typeface="Inter"/>
              <a:ea typeface="Inter"/>
              <a:cs typeface="Inter"/>
              <a:sym typeface="Inte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6" name="Shape 2696"/>
        <p:cNvGrpSpPr/>
        <p:nvPr/>
      </p:nvGrpSpPr>
      <p:grpSpPr>
        <a:xfrm>
          <a:off x="0" y="0"/>
          <a:ext cx="0" cy="0"/>
          <a:chOff x="0" y="0"/>
          <a:chExt cx="0" cy="0"/>
        </a:xfrm>
      </p:grpSpPr>
      <p:pic>
        <p:nvPicPr>
          <p:cNvPr id="2697" name="Google Shape;2697;p454"/>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698" name="Google Shape;2698;p454"/>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699" name="Google Shape;2699;p454"/>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700" name="Google Shape;2700;p454"/>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lang="en">
                <a:solidFill>
                  <a:srgbClr val="030E2F"/>
                </a:solidFill>
                <a:latin typeface="Inter"/>
                <a:ea typeface="Inter"/>
                <a:cs typeface="Inter"/>
                <a:sym typeface="Inter"/>
              </a:rPr>
              <a:t>Refresh on last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b="1" lang="en">
                <a:solidFill>
                  <a:srgbClr val="030E2F"/>
                </a:solidFill>
                <a:latin typeface="Inter"/>
                <a:ea typeface="Inter"/>
                <a:cs typeface="Inter"/>
                <a:sym typeface="Inter"/>
              </a:rPr>
              <a:t>How to facilitate a mentoring session</a:t>
            </a:r>
            <a:endParaRPr b="1">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your mentorship relationship</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Leveraging and celebrating positives</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the relationship after the program</a:t>
            </a:r>
            <a:endParaRPr sz="21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4" name="Shape 2704"/>
        <p:cNvGrpSpPr/>
        <p:nvPr/>
      </p:nvGrpSpPr>
      <p:grpSpPr>
        <a:xfrm>
          <a:off x="0" y="0"/>
          <a:ext cx="0" cy="0"/>
          <a:chOff x="0" y="0"/>
          <a:chExt cx="0" cy="0"/>
        </a:xfrm>
      </p:grpSpPr>
      <p:pic>
        <p:nvPicPr>
          <p:cNvPr id="2705" name="Google Shape;2705;p455"/>
          <p:cNvPicPr preferRelativeResize="0"/>
          <p:nvPr/>
        </p:nvPicPr>
        <p:blipFill>
          <a:blip r:embed="rId3">
            <a:alphaModFix amt="80000"/>
          </a:blip>
          <a:stretch>
            <a:fillRect/>
          </a:stretch>
        </p:blipFill>
        <p:spPr>
          <a:xfrm>
            <a:off x="6773975" y="129275"/>
            <a:ext cx="2247176" cy="2360850"/>
          </a:xfrm>
          <a:prstGeom prst="rect">
            <a:avLst/>
          </a:prstGeom>
          <a:noFill/>
          <a:ln>
            <a:noFill/>
          </a:ln>
        </p:spPr>
      </p:pic>
      <p:pic>
        <p:nvPicPr>
          <p:cNvPr id="2706" name="Google Shape;2706;p455"/>
          <p:cNvPicPr preferRelativeResize="0"/>
          <p:nvPr/>
        </p:nvPicPr>
        <p:blipFill rotWithShape="1">
          <a:blip r:embed="rId4">
            <a:alphaModFix amt="80000"/>
          </a:blip>
          <a:srcRect b="5968" l="4942" r="7728" t="3320"/>
          <a:stretch/>
        </p:blipFill>
        <p:spPr>
          <a:xfrm rot="-5400000">
            <a:off x="1976437" y="-1990036"/>
            <a:ext cx="5184325" cy="9137198"/>
          </a:xfrm>
          <a:prstGeom prst="rect">
            <a:avLst/>
          </a:prstGeom>
          <a:noFill/>
          <a:ln>
            <a:noFill/>
          </a:ln>
        </p:spPr>
      </p:pic>
      <p:sp>
        <p:nvSpPr>
          <p:cNvPr id="2707" name="Google Shape;2707;p455"/>
          <p:cNvSpPr txBox="1"/>
          <p:nvPr/>
        </p:nvSpPr>
        <p:spPr>
          <a:xfrm>
            <a:off x="612950" y="523275"/>
            <a:ext cx="64731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Facilitating a 1-on-1 Mentoring Session</a:t>
            </a:r>
            <a:endParaRPr b="1" sz="2400">
              <a:solidFill>
                <a:schemeClr val="dk2"/>
              </a:solidFill>
              <a:latin typeface="Poppins"/>
              <a:ea typeface="Poppins"/>
              <a:cs typeface="Poppins"/>
              <a:sym typeface="Poppins"/>
            </a:endParaRPr>
          </a:p>
        </p:txBody>
      </p:sp>
      <p:sp>
        <p:nvSpPr>
          <p:cNvPr id="2708" name="Google Shape;2708;p455"/>
          <p:cNvSpPr txBox="1"/>
          <p:nvPr/>
        </p:nvSpPr>
        <p:spPr>
          <a:xfrm>
            <a:off x="612950" y="1192825"/>
            <a:ext cx="4740000" cy="128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1"/>
                </a:solidFill>
                <a:latin typeface="Inter"/>
                <a:ea typeface="Inter"/>
                <a:cs typeface="Inter"/>
                <a:sym typeface="Inter"/>
              </a:rPr>
              <a:t>Facilitating a mentoring session can feel daunting at first, but it can be incredibly rewarding! Here are some key things to remember:</a:t>
            </a:r>
            <a:endParaRPr sz="1600">
              <a:solidFill>
                <a:schemeClr val="dk1"/>
              </a:solidFill>
              <a:latin typeface="Inter"/>
              <a:ea typeface="Inter"/>
              <a:cs typeface="Inter"/>
              <a:sym typeface="Inter"/>
            </a:endParaRPr>
          </a:p>
        </p:txBody>
      </p:sp>
      <p:sp>
        <p:nvSpPr>
          <p:cNvPr id="2709" name="Google Shape;2709;p455"/>
          <p:cNvSpPr txBox="1"/>
          <p:nvPr/>
        </p:nvSpPr>
        <p:spPr>
          <a:xfrm>
            <a:off x="483367" y="2325017"/>
            <a:ext cx="3676800" cy="2430300"/>
          </a:xfrm>
          <a:prstGeom prst="rect">
            <a:avLst/>
          </a:prstGeom>
          <a:noFill/>
          <a:ln>
            <a:noFill/>
          </a:ln>
        </p:spPr>
        <p:txBody>
          <a:bodyPr anchorCtr="0" anchor="t" bIns="91425" lIns="91425" spcFirstLastPara="1" rIns="91425" wrap="square" tIns="91425">
            <a:noAutofit/>
          </a:bodyPr>
          <a:lstStyle/>
          <a:p>
            <a:pPr indent="-323850" lvl="0" marL="457200" rtl="0" algn="l">
              <a:spcBef>
                <a:spcPts val="0"/>
              </a:spcBef>
              <a:spcAft>
                <a:spcPts val="0"/>
              </a:spcAft>
              <a:buClr>
                <a:schemeClr val="dk2"/>
              </a:buClr>
              <a:buSzPts val="1500"/>
              <a:buFont typeface="Inter"/>
              <a:buChar char="●"/>
            </a:pPr>
            <a:r>
              <a:rPr lang="en" sz="1500">
                <a:solidFill>
                  <a:schemeClr val="dk2"/>
                </a:solidFill>
                <a:latin typeface="Inter"/>
                <a:ea typeface="Inter"/>
                <a:cs typeface="Inter"/>
                <a:sym typeface="Inter"/>
              </a:rPr>
              <a:t>Be the guide, not the lecturer</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Focus on building a strong foundation</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Embrace diverse perspectives</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Create space for your mentee to speak</a:t>
            </a:r>
            <a:endParaRPr sz="1500">
              <a:solidFill>
                <a:schemeClr val="dk2"/>
              </a:solidFill>
              <a:latin typeface="Inter"/>
              <a:ea typeface="Inter"/>
              <a:cs typeface="Inter"/>
              <a:sym typeface="Inter"/>
            </a:endParaRPr>
          </a:p>
          <a:p>
            <a:pPr indent="-323850" lvl="0" marL="457200" rtl="0" algn="l">
              <a:spcBef>
                <a:spcPts val="600"/>
              </a:spcBef>
              <a:spcAft>
                <a:spcPts val="600"/>
              </a:spcAft>
              <a:buClr>
                <a:schemeClr val="dk2"/>
              </a:buClr>
              <a:buSzPts val="1500"/>
              <a:buFont typeface="Inter"/>
              <a:buChar char="●"/>
            </a:pPr>
            <a:r>
              <a:rPr lang="en" sz="1500">
                <a:solidFill>
                  <a:schemeClr val="dk2"/>
                </a:solidFill>
                <a:latin typeface="Inter"/>
                <a:ea typeface="Inter"/>
                <a:cs typeface="Inter"/>
                <a:sym typeface="Inter"/>
              </a:rPr>
              <a:t>Keep the discussion focused</a:t>
            </a:r>
            <a:endParaRPr sz="1500">
              <a:solidFill>
                <a:schemeClr val="dk2"/>
              </a:solidFill>
              <a:latin typeface="Inter"/>
              <a:ea typeface="Inter"/>
              <a:cs typeface="Inter"/>
              <a:sym typeface="Inter"/>
            </a:endParaRPr>
          </a:p>
        </p:txBody>
      </p:sp>
      <p:sp>
        <p:nvSpPr>
          <p:cNvPr id="2710" name="Google Shape;2710;p455"/>
          <p:cNvSpPr/>
          <p:nvPr/>
        </p:nvSpPr>
        <p:spPr>
          <a:xfrm>
            <a:off x="4744779" y="1755304"/>
            <a:ext cx="3707700" cy="2430300"/>
          </a:xfrm>
          <a:prstGeom prst="roundRect">
            <a:avLst>
              <a:gd fmla="val 13253" name="adj"/>
            </a:avLst>
          </a:prstGeom>
          <a:solidFill>
            <a:schemeClr val="lt1"/>
          </a:solidFill>
          <a:ln cap="flat" cmpd="sng" w="9525">
            <a:solidFill>
              <a:srgbClr val="D1EAE6"/>
            </a:solidFill>
            <a:prstDash val="solid"/>
            <a:round/>
            <a:headEnd len="sm" w="sm" type="none"/>
            <a:tailEnd len="sm" w="sm" type="none"/>
          </a:ln>
        </p:spPr>
        <p:txBody>
          <a:bodyPr anchorCtr="0" anchor="ctr" bIns="91425" lIns="91425" spcFirstLastPara="1" rIns="91425" wrap="square" tIns="457200">
            <a:noAutofit/>
          </a:bodyPr>
          <a:lstStyle/>
          <a:p>
            <a:pPr indent="-323850" lvl="0" marL="457200" rtl="0" algn="l">
              <a:spcBef>
                <a:spcPts val="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Welcome &amp; Introductions</a:t>
            </a:r>
            <a:endParaRPr sz="1500">
              <a:solidFill>
                <a:schemeClr val="dk2"/>
              </a:solidFill>
              <a:latin typeface="Inter"/>
              <a:ea typeface="Inter"/>
              <a:cs typeface="Inter"/>
              <a:sym typeface="Inter"/>
            </a:endParaRPr>
          </a:p>
          <a:p>
            <a:pPr indent="-323850" lvl="0" marL="457200" rtl="0" algn="l">
              <a:spcBef>
                <a:spcPts val="50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Icebreaker Activity (Optional, but can be helpful for building rapport)</a:t>
            </a:r>
            <a:endParaRPr sz="1500">
              <a:solidFill>
                <a:schemeClr val="dk2"/>
              </a:solidFill>
              <a:latin typeface="Inter"/>
              <a:ea typeface="Inter"/>
              <a:cs typeface="Inter"/>
              <a:sym typeface="Inter"/>
            </a:endParaRPr>
          </a:p>
          <a:p>
            <a:pPr indent="-323850" lvl="0" marL="457200" rtl="0" algn="l">
              <a:spcBef>
                <a:spcPts val="50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Topic Discussion</a:t>
            </a:r>
            <a:endParaRPr sz="1500">
              <a:solidFill>
                <a:schemeClr val="dk2"/>
              </a:solidFill>
              <a:latin typeface="Inter"/>
              <a:ea typeface="Inter"/>
              <a:cs typeface="Inter"/>
              <a:sym typeface="Inter"/>
            </a:endParaRPr>
          </a:p>
          <a:p>
            <a:pPr indent="-323850" lvl="0" marL="457200" rtl="0" algn="l">
              <a:spcBef>
                <a:spcPts val="500"/>
              </a:spcBef>
              <a:spcAft>
                <a:spcPts val="500"/>
              </a:spcAft>
              <a:buClr>
                <a:schemeClr val="dk2"/>
              </a:buClr>
              <a:buSzPts val="1500"/>
              <a:buFont typeface="Inter"/>
              <a:buAutoNum type="arabicPeriod"/>
            </a:pPr>
            <a:r>
              <a:rPr lang="en" sz="1500">
                <a:solidFill>
                  <a:schemeClr val="dk2"/>
                </a:solidFill>
                <a:latin typeface="Inter"/>
                <a:ea typeface="Inter"/>
                <a:cs typeface="Inter"/>
                <a:sym typeface="Inter"/>
              </a:rPr>
              <a:t>Wrap-up </a:t>
            </a:r>
            <a:endParaRPr sz="1500">
              <a:solidFill>
                <a:schemeClr val="dk2"/>
              </a:solidFill>
              <a:latin typeface="Inter"/>
              <a:ea typeface="Inter"/>
              <a:cs typeface="Inter"/>
              <a:sym typeface="Inter"/>
            </a:endParaRPr>
          </a:p>
        </p:txBody>
      </p:sp>
      <p:sp>
        <p:nvSpPr>
          <p:cNvPr id="2711" name="Google Shape;2711;p455"/>
          <p:cNvSpPr/>
          <p:nvPr/>
        </p:nvSpPr>
        <p:spPr>
          <a:xfrm>
            <a:off x="6906600" y="-13600"/>
            <a:ext cx="2237400" cy="1519800"/>
          </a:xfrm>
          <a:prstGeom prst="foldedCorner">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1 on 1 mentoring session tips (hide/remove slide if session is for mentoring circles)</a:t>
            </a:r>
            <a:endParaRPr/>
          </a:p>
        </p:txBody>
      </p:sp>
      <p:pic>
        <p:nvPicPr>
          <p:cNvPr id="2712" name="Google Shape;2712;p455"/>
          <p:cNvPicPr preferRelativeResize="0"/>
          <p:nvPr/>
        </p:nvPicPr>
        <p:blipFill>
          <a:blip r:embed="rId5">
            <a:alphaModFix/>
          </a:blip>
          <a:stretch>
            <a:fillRect/>
          </a:stretch>
        </p:blipFill>
        <p:spPr>
          <a:xfrm>
            <a:off x="8275320" y="4279392"/>
            <a:ext cx="685800" cy="685800"/>
          </a:xfrm>
          <a:prstGeom prst="rect">
            <a:avLst/>
          </a:prstGeom>
          <a:noFill/>
          <a:ln>
            <a:noFill/>
          </a:ln>
        </p:spPr>
      </p:pic>
      <p:sp>
        <p:nvSpPr>
          <p:cNvPr id="2713" name="Google Shape;2713;p455"/>
          <p:cNvSpPr/>
          <p:nvPr/>
        </p:nvSpPr>
        <p:spPr>
          <a:xfrm>
            <a:off x="4917600" y="1895225"/>
            <a:ext cx="1813200" cy="2664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EXAMPLE AGENDA</a:t>
            </a:r>
            <a:endParaRPr b="1" sz="1200">
              <a:solidFill>
                <a:schemeClr val="lt1"/>
              </a:solidFill>
              <a:latin typeface="Inter"/>
              <a:ea typeface="Inter"/>
              <a:cs typeface="Inter"/>
              <a:sym typeface="Inte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7" name="Shape 2717"/>
        <p:cNvGrpSpPr/>
        <p:nvPr/>
      </p:nvGrpSpPr>
      <p:grpSpPr>
        <a:xfrm>
          <a:off x="0" y="0"/>
          <a:ext cx="0" cy="0"/>
          <a:chOff x="0" y="0"/>
          <a:chExt cx="0" cy="0"/>
        </a:xfrm>
      </p:grpSpPr>
      <p:pic>
        <p:nvPicPr>
          <p:cNvPr id="2718" name="Google Shape;2718;p456"/>
          <p:cNvPicPr preferRelativeResize="0"/>
          <p:nvPr/>
        </p:nvPicPr>
        <p:blipFill>
          <a:blip r:embed="rId3">
            <a:alphaModFix amt="80000"/>
          </a:blip>
          <a:stretch>
            <a:fillRect/>
          </a:stretch>
        </p:blipFill>
        <p:spPr>
          <a:xfrm>
            <a:off x="6773975" y="129275"/>
            <a:ext cx="2247176" cy="2360850"/>
          </a:xfrm>
          <a:prstGeom prst="rect">
            <a:avLst/>
          </a:prstGeom>
          <a:noFill/>
          <a:ln>
            <a:noFill/>
          </a:ln>
        </p:spPr>
      </p:pic>
      <p:pic>
        <p:nvPicPr>
          <p:cNvPr id="2719" name="Google Shape;2719;p456"/>
          <p:cNvPicPr preferRelativeResize="0"/>
          <p:nvPr/>
        </p:nvPicPr>
        <p:blipFill rotWithShape="1">
          <a:blip r:embed="rId4">
            <a:alphaModFix amt="80000"/>
          </a:blip>
          <a:srcRect b="5968" l="4942" r="7728" t="3320"/>
          <a:stretch/>
        </p:blipFill>
        <p:spPr>
          <a:xfrm rot="-5400000">
            <a:off x="1976437" y="-1990036"/>
            <a:ext cx="5184325" cy="9137198"/>
          </a:xfrm>
          <a:prstGeom prst="rect">
            <a:avLst/>
          </a:prstGeom>
          <a:noFill/>
          <a:ln>
            <a:noFill/>
          </a:ln>
        </p:spPr>
      </p:pic>
      <p:sp>
        <p:nvSpPr>
          <p:cNvPr id="2720" name="Google Shape;2720;p456"/>
          <p:cNvSpPr txBox="1"/>
          <p:nvPr/>
        </p:nvSpPr>
        <p:spPr>
          <a:xfrm>
            <a:off x="612950" y="540175"/>
            <a:ext cx="68889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Facilitating a Group Mentoring Session</a:t>
            </a:r>
            <a:endParaRPr b="1" sz="2400">
              <a:solidFill>
                <a:schemeClr val="dk2"/>
              </a:solidFill>
              <a:latin typeface="Poppins"/>
              <a:ea typeface="Poppins"/>
              <a:cs typeface="Poppins"/>
              <a:sym typeface="Poppins"/>
            </a:endParaRPr>
          </a:p>
        </p:txBody>
      </p:sp>
      <p:sp>
        <p:nvSpPr>
          <p:cNvPr id="2721" name="Google Shape;2721;p456"/>
          <p:cNvSpPr txBox="1"/>
          <p:nvPr/>
        </p:nvSpPr>
        <p:spPr>
          <a:xfrm>
            <a:off x="612950" y="1232275"/>
            <a:ext cx="4740000" cy="128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1"/>
                </a:solidFill>
                <a:latin typeface="Inter"/>
                <a:ea typeface="Inter"/>
                <a:cs typeface="Inter"/>
                <a:sym typeface="Inter"/>
              </a:rPr>
              <a:t>Facilitating a group mentoring </a:t>
            </a:r>
            <a:r>
              <a:rPr lang="en" sz="1600">
                <a:solidFill>
                  <a:schemeClr val="dk1"/>
                </a:solidFill>
                <a:latin typeface="Inter"/>
                <a:ea typeface="Inter"/>
                <a:cs typeface="Inter"/>
                <a:sym typeface="Inter"/>
              </a:rPr>
              <a:t>circle</a:t>
            </a:r>
            <a:r>
              <a:rPr lang="en" sz="1600">
                <a:solidFill>
                  <a:schemeClr val="dk1"/>
                </a:solidFill>
                <a:latin typeface="Inter"/>
                <a:ea typeface="Inter"/>
                <a:cs typeface="Inter"/>
                <a:sym typeface="Inter"/>
              </a:rPr>
              <a:t> can feel daunting at first, but it can be incredibly rewarding! Here are some key things to remember:</a:t>
            </a:r>
            <a:endParaRPr sz="1600">
              <a:solidFill>
                <a:schemeClr val="dk1"/>
              </a:solidFill>
              <a:latin typeface="Inter"/>
              <a:ea typeface="Inter"/>
              <a:cs typeface="Inter"/>
              <a:sym typeface="Inter"/>
            </a:endParaRPr>
          </a:p>
        </p:txBody>
      </p:sp>
      <p:sp>
        <p:nvSpPr>
          <p:cNvPr id="2722" name="Google Shape;2722;p456"/>
          <p:cNvSpPr txBox="1"/>
          <p:nvPr/>
        </p:nvSpPr>
        <p:spPr>
          <a:xfrm>
            <a:off x="483377" y="2358834"/>
            <a:ext cx="3676800" cy="2430300"/>
          </a:xfrm>
          <a:prstGeom prst="rect">
            <a:avLst/>
          </a:prstGeom>
          <a:noFill/>
          <a:ln>
            <a:noFill/>
          </a:ln>
        </p:spPr>
        <p:txBody>
          <a:bodyPr anchorCtr="0" anchor="t" bIns="91425" lIns="91425" spcFirstLastPara="1" rIns="91425" wrap="square" tIns="91425">
            <a:noAutofit/>
          </a:bodyPr>
          <a:lstStyle/>
          <a:p>
            <a:pPr indent="-323850" lvl="0" marL="457200" rtl="0" algn="l">
              <a:spcBef>
                <a:spcPts val="0"/>
              </a:spcBef>
              <a:spcAft>
                <a:spcPts val="0"/>
              </a:spcAft>
              <a:buClr>
                <a:schemeClr val="dk2"/>
              </a:buClr>
              <a:buSzPts val="1500"/>
              <a:buFont typeface="Inter"/>
              <a:buChar char="●"/>
            </a:pPr>
            <a:r>
              <a:rPr lang="en" sz="1500">
                <a:solidFill>
                  <a:schemeClr val="dk2"/>
                </a:solidFill>
                <a:latin typeface="Inter"/>
                <a:ea typeface="Inter"/>
                <a:cs typeface="Inter"/>
                <a:sym typeface="Inter"/>
              </a:rPr>
              <a:t>Be the guide, not the lecturer</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Focus on building a strong foundation with the group</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Embrace diverse perspectives</a:t>
            </a:r>
            <a:endParaRPr sz="1500">
              <a:solidFill>
                <a:schemeClr val="dk2"/>
              </a:solidFill>
              <a:latin typeface="Inter"/>
              <a:ea typeface="Inter"/>
              <a:cs typeface="Inter"/>
              <a:sym typeface="Inter"/>
            </a:endParaRPr>
          </a:p>
          <a:p>
            <a:pPr indent="-323850" lvl="0" marL="457200" rtl="0" algn="l">
              <a:spcBef>
                <a:spcPts val="600"/>
              </a:spcBef>
              <a:spcAft>
                <a:spcPts val="0"/>
              </a:spcAft>
              <a:buClr>
                <a:schemeClr val="dk2"/>
              </a:buClr>
              <a:buSzPts val="1500"/>
              <a:buFont typeface="Inter"/>
              <a:buChar char="●"/>
            </a:pPr>
            <a:r>
              <a:rPr lang="en" sz="1500">
                <a:solidFill>
                  <a:schemeClr val="dk2"/>
                </a:solidFill>
                <a:latin typeface="Inter"/>
                <a:ea typeface="Inter"/>
                <a:cs typeface="Inter"/>
                <a:sym typeface="Inter"/>
              </a:rPr>
              <a:t>Create space for each member to speak</a:t>
            </a:r>
            <a:endParaRPr sz="1500">
              <a:solidFill>
                <a:schemeClr val="dk2"/>
              </a:solidFill>
              <a:latin typeface="Inter"/>
              <a:ea typeface="Inter"/>
              <a:cs typeface="Inter"/>
              <a:sym typeface="Inter"/>
            </a:endParaRPr>
          </a:p>
          <a:p>
            <a:pPr indent="-323850" lvl="0" marL="457200" rtl="0" algn="l">
              <a:spcBef>
                <a:spcPts val="600"/>
              </a:spcBef>
              <a:spcAft>
                <a:spcPts val="600"/>
              </a:spcAft>
              <a:buClr>
                <a:schemeClr val="dk2"/>
              </a:buClr>
              <a:buSzPts val="1500"/>
              <a:buFont typeface="Inter"/>
              <a:buChar char="●"/>
            </a:pPr>
            <a:r>
              <a:rPr lang="en" sz="1500">
                <a:solidFill>
                  <a:schemeClr val="dk2"/>
                </a:solidFill>
                <a:latin typeface="Inter"/>
                <a:ea typeface="Inter"/>
                <a:cs typeface="Inter"/>
                <a:sym typeface="Inter"/>
              </a:rPr>
              <a:t>Keep the discussion focused</a:t>
            </a:r>
            <a:endParaRPr sz="1500">
              <a:solidFill>
                <a:schemeClr val="dk2"/>
              </a:solidFill>
              <a:latin typeface="Inter"/>
              <a:ea typeface="Inter"/>
              <a:cs typeface="Inter"/>
              <a:sym typeface="Inter"/>
            </a:endParaRPr>
          </a:p>
        </p:txBody>
      </p:sp>
      <p:sp>
        <p:nvSpPr>
          <p:cNvPr id="2723" name="Google Shape;2723;p456"/>
          <p:cNvSpPr/>
          <p:nvPr/>
        </p:nvSpPr>
        <p:spPr>
          <a:xfrm>
            <a:off x="4773431" y="1767371"/>
            <a:ext cx="3676800" cy="2329200"/>
          </a:xfrm>
          <a:prstGeom prst="roundRect">
            <a:avLst>
              <a:gd fmla="val 12780" name="adj"/>
            </a:avLst>
          </a:prstGeom>
          <a:solidFill>
            <a:schemeClr val="lt1"/>
          </a:solidFill>
          <a:ln cap="flat" cmpd="sng" w="9525">
            <a:solidFill>
              <a:srgbClr val="D1EAE6"/>
            </a:solidFill>
            <a:prstDash val="solid"/>
            <a:round/>
            <a:headEnd len="sm" w="sm" type="none"/>
            <a:tailEnd len="sm" w="sm" type="none"/>
          </a:ln>
        </p:spPr>
        <p:txBody>
          <a:bodyPr anchorCtr="0" anchor="ctr" bIns="91425" lIns="91425" spcFirstLastPara="1" rIns="91425" wrap="square" tIns="548625">
            <a:noAutofit/>
          </a:bodyPr>
          <a:lstStyle/>
          <a:p>
            <a:pPr indent="-323850" lvl="0" marL="457200" rtl="0" algn="l">
              <a:spcBef>
                <a:spcPts val="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Welcome &amp; Introductions</a:t>
            </a:r>
            <a:endParaRPr sz="1500">
              <a:solidFill>
                <a:schemeClr val="dk2"/>
              </a:solidFill>
              <a:latin typeface="Inter"/>
              <a:ea typeface="Inter"/>
              <a:cs typeface="Inter"/>
              <a:sym typeface="Inter"/>
            </a:endParaRPr>
          </a:p>
          <a:p>
            <a:pPr indent="-323850" lvl="0" marL="457200" rtl="0" algn="l">
              <a:spcBef>
                <a:spcPts val="50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Icebreaker Activity (Optional, but can be helpful for building rapport)</a:t>
            </a:r>
            <a:endParaRPr sz="1500">
              <a:solidFill>
                <a:schemeClr val="dk2"/>
              </a:solidFill>
              <a:latin typeface="Inter"/>
              <a:ea typeface="Inter"/>
              <a:cs typeface="Inter"/>
              <a:sym typeface="Inter"/>
            </a:endParaRPr>
          </a:p>
          <a:p>
            <a:pPr indent="-323850" lvl="0" marL="457200" rtl="0" algn="l">
              <a:spcBef>
                <a:spcPts val="500"/>
              </a:spcBef>
              <a:spcAft>
                <a:spcPts val="0"/>
              </a:spcAft>
              <a:buClr>
                <a:schemeClr val="dk2"/>
              </a:buClr>
              <a:buSzPts val="1500"/>
              <a:buFont typeface="Inter"/>
              <a:buAutoNum type="arabicPeriod"/>
            </a:pPr>
            <a:r>
              <a:rPr lang="en" sz="1500">
                <a:solidFill>
                  <a:schemeClr val="dk2"/>
                </a:solidFill>
                <a:latin typeface="Inter"/>
                <a:ea typeface="Inter"/>
                <a:cs typeface="Inter"/>
                <a:sym typeface="Inter"/>
              </a:rPr>
              <a:t>Topic Discussion</a:t>
            </a:r>
            <a:endParaRPr sz="1500">
              <a:solidFill>
                <a:schemeClr val="dk2"/>
              </a:solidFill>
              <a:latin typeface="Inter"/>
              <a:ea typeface="Inter"/>
              <a:cs typeface="Inter"/>
              <a:sym typeface="Inter"/>
            </a:endParaRPr>
          </a:p>
          <a:p>
            <a:pPr indent="-323850" lvl="0" marL="457200" rtl="0" algn="l">
              <a:spcBef>
                <a:spcPts val="500"/>
              </a:spcBef>
              <a:spcAft>
                <a:spcPts val="500"/>
              </a:spcAft>
              <a:buClr>
                <a:schemeClr val="dk2"/>
              </a:buClr>
              <a:buSzPts val="1500"/>
              <a:buFont typeface="Inter"/>
              <a:buAutoNum type="arabicPeriod"/>
            </a:pPr>
            <a:r>
              <a:rPr lang="en" sz="1500">
                <a:solidFill>
                  <a:schemeClr val="dk2"/>
                </a:solidFill>
                <a:latin typeface="Inter"/>
                <a:ea typeface="Inter"/>
                <a:cs typeface="Inter"/>
                <a:sym typeface="Inter"/>
              </a:rPr>
              <a:t>Wrap-up </a:t>
            </a:r>
            <a:endParaRPr sz="1500">
              <a:solidFill>
                <a:schemeClr val="dk2"/>
              </a:solidFill>
              <a:latin typeface="Inter"/>
              <a:ea typeface="Inter"/>
              <a:cs typeface="Inter"/>
              <a:sym typeface="Inter"/>
            </a:endParaRPr>
          </a:p>
        </p:txBody>
      </p:sp>
      <p:sp>
        <p:nvSpPr>
          <p:cNvPr id="2724" name="Google Shape;2724;p456"/>
          <p:cNvSpPr/>
          <p:nvPr/>
        </p:nvSpPr>
        <p:spPr>
          <a:xfrm>
            <a:off x="6906600" y="23525"/>
            <a:ext cx="2237400" cy="1519800"/>
          </a:xfrm>
          <a:prstGeom prst="foldedCorner">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Group </a:t>
            </a:r>
            <a:r>
              <a:rPr lang="en"/>
              <a:t>mentoring session tips (hide/remove slide if session is for 1 on 1 mentoring)</a:t>
            </a:r>
            <a:endParaRPr/>
          </a:p>
        </p:txBody>
      </p:sp>
      <p:pic>
        <p:nvPicPr>
          <p:cNvPr id="2725" name="Google Shape;2725;p456"/>
          <p:cNvPicPr preferRelativeResize="0"/>
          <p:nvPr/>
        </p:nvPicPr>
        <p:blipFill>
          <a:blip r:embed="rId5">
            <a:alphaModFix/>
          </a:blip>
          <a:stretch>
            <a:fillRect/>
          </a:stretch>
        </p:blipFill>
        <p:spPr>
          <a:xfrm>
            <a:off x="8275320" y="4279392"/>
            <a:ext cx="685800" cy="685800"/>
          </a:xfrm>
          <a:prstGeom prst="rect">
            <a:avLst/>
          </a:prstGeom>
          <a:noFill/>
          <a:ln>
            <a:noFill/>
          </a:ln>
        </p:spPr>
      </p:pic>
      <p:sp>
        <p:nvSpPr>
          <p:cNvPr id="2726" name="Google Shape;2726;p456"/>
          <p:cNvSpPr/>
          <p:nvPr/>
        </p:nvSpPr>
        <p:spPr>
          <a:xfrm>
            <a:off x="4917600" y="1895225"/>
            <a:ext cx="1813200" cy="2664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EXAMPLE AGENDA</a:t>
            </a:r>
            <a:endParaRPr b="1" sz="1200">
              <a:solidFill>
                <a:schemeClr val="lt1"/>
              </a:solidFill>
              <a:latin typeface="Inter"/>
              <a:ea typeface="Inter"/>
              <a:cs typeface="Inter"/>
              <a:sym typeface="Inte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0" name="Shape 2730"/>
        <p:cNvGrpSpPr/>
        <p:nvPr/>
      </p:nvGrpSpPr>
      <p:grpSpPr>
        <a:xfrm>
          <a:off x="0" y="0"/>
          <a:ext cx="0" cy="0"/>
          <a:chOff x="0" y="0"/>
          <a:chExt cx="0" cy="0"/>
        </a:xfrm>
      </p:grpSpPr>
      <p:pic>
        <p:nvPicPr>
          <p:cNvPr id="2731" name="Google Shape;2731;p457"/>
          <p:cNvPicPr preferRelativeResize="0"/>
          <p:nvPr/>
        </p:nvPicPr>
        <p:blipFill rotWithShape="1">
          <a:blip r:embed="rId3">
            <a:alphaModFix amt="29000"/>
          </a:blip>
          <a:srcRect b="5968" l="4942" r="7728" t="3320"/>
          <a:stretch/>
        </p:blipFill>
        <p:spPr>
          <a:xfrm flipH="1" rot="5400000">
            <a:off x="1976437" y="-1990036"/>
            <a:ext cx="5184325" cy="9137198"/>
          </a:xfrm>
          <a:prstGeom prst="rect">
            <a:avLst/>
          </a:prstGeom>
          <a:noFill/>
          <a:ln>
            <a:noFill/>
          </a:ln>
        </p:spPr>
      </p:pic>
      <p:pic>
        <p:nvPicPr>
          <p:cNvPr id="2732" name="Google Shape;2732;p457"/>
          <p:cNvPicPr preferRelativeResize="0"/>
          <p:nvPr/>
        </p:nvPicPr>
        <p:blipFill>
          <a:blip r:embed="rId4">
            <a:alphaModFix amt="17000"/>
          </a:blip>
          <a:stretch>
            <a:fillRect/>
          </a:stretch>
        </p:blipFill>
        <p:spPr>
          <a:xfrm>
            <a:off x="6228597" y="6813"/>
            <a:ext cx="2915405" cy="5143499"/>
          </a:xfrm>
          <a:prstGeom prst="rect">
            <a:avLst/>
          </a:prstGeom>
          <a:noFill/>
          <a:ln>
            <a:noFill/>
          </a:ln>
        </p:spPr>
      </p:pic>
      <p:sp>
        <p:nvSpPr>
          <p:cNvPr id="2733" name="Google Shape;2733;p457"/>
          <p:cNvSpPr txBox="1"/>
          <p:nvPr/>
        </p:nvSpPr>
        <p:spPr>
          <a:xfrm>
            <a:off x="612950" y="506375"/>
            <a:ext cx="60630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Virtual Facilitation Tips</a:t>
            </a:r>
            <a:endParaRPr b="1" sz="2400">
              <a:solidFill>
                <a:schemeClr val="dk2"/>
              </a:solidFill>
              <a:latin typeface="Poppins"/>
              <a:ea typeface="Poppins"/>
              <a:cs typeface="Poppins"/>
              <a:sym typeface="Poppins"/>
            </a:endParaRPr>
          </a:p>
        </p:txBody>
      </p:sp>
      <p:sp>
        <p:nvSpPr>
          <p:cNvPr id="2734" name="Google Shape;2734;p457"/>
          <p:cNvSpPr txBox="1"/>
          <p:nvPr/>
        </p:nvSpPr>
        <p:spPr>
          <a:xfrm>
            <a:off x="662600" y="1166850"/>
            <a:ext cx="7013100" cy="81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700">
                <a:solidFill>
                  <a:schemeClr val="dk1"/>
                </a:solidFill>
                <a:latin typeface="Inter"/>
                <a:ea typeface="Inter"/>
                <a:cs typeface="Inter"/>
                <a:sym typeface="Inter"/>
              </a:rPr>
              <a:t>Facilitating a mentoring session/circle virtually can cause concern, but it doesn’t need to - here are some tips to feel prepared and confident:</a:t>
            </a:r>
            <a:endParaRPr sz="1700">
              <a:solidFill>
                <a:schemeClr val="dk1"/>
              </a:solidFill>
              <a:latin typeface="Inter"/>
              <a:ea typeface="Inter"/>
              <a:cs typeface="Inter"/>
              <a:sym typeface="Inter"/>
            </a:endParaRPr>
          </a:p>
        </p:txBody>
      </p:sp>
      <p:sp>
        <p:nvSpPr>
          <p:cNvPr id="2735" name="Google Shape;2735;p457"/>
          <p:cNvSpPr txBox="1"/>
          <p:nvPr/>
        </p:nvSpPr>
        <p:spPr>
          <a:xfrm>
            <a:off x="583729" y="2119849"/>
            <a:ext cx="6319800" cy="2430300"/>
          </a:xfrm>
          <a:prstGeom prst="rect">
            <a:avLst/>
          </a:prstGeom>
          <a:noFill/>
          <a:ln>
            <a:noFill/>
          </a:ln>
        </p:spPr>
        <p:txBody>
          <a:bodyPr anchorCtr="0" anchor="t" bIns="91425" lIns="91425" spcFirstLastPara="1" rIns="91425" wrap="square" tIns="91425">
            <a:noAutofit/>
          </a:bodyPr>
          <a:lstStyle/>
          <a:p>
            <a:pPr indent="-336550" lvl="0" marL="457200" rtl="0" algn="l">
              <a:spcBef>
                <a:spcPts val="0"/>
              </a:spcBef>
              <a:spcAft>
                <a:spcPts val="0"/>
              </a:spcAft>
              <a:buClr>
                <a:schemeClr val="dk2"/>
              </a:buClr>
              <a:buSzPts val="1700"/>
              <a:buFont typeface="Inter"/>
              <a:buChar char="●"/>
            </a:pPr>
            <a:r>
              <a:rPr lang="en" sz="1700">
                <a:solidFill>
                  <a:schemeClr val="dk2"/>
                </a:solidFill>
                <a:latin typeface="Inter"/>
                <a:ea typeface="Inter"/>
                <a:cs typeface="Inter"/>
                <a:sym typeface="Inter"/>
              </a:rPr>
              <a:t>Get comfortable with the technology beforehand</a:t>
            </a:r>
            <a:endParaRPr sz="1700">
              <a:solidFill>
                <a:schemeClr val="dk2"/>
              </a:solidFill>
              <a:latin typeface="Inter"/>
              <a:ea typeface="Inter"/>
              <a:cs typeface="Inter"/>
              <a:sym typeface="Inter"/>
            </a:endParaRPr>
          </a:p>
          <a:p>
            <a:pPr indent="-336550" lvl="0" marL="457200" rtl="0" algn="l">
              <a:spcBef>
                <a:spcPts val="500"/>
              </a:spcBef>
              <a:spcAft>
                <a:spcPts val="0"/>
              </a:spcAft>
              <a:buClr>
                <a:schemeClr val="dk2"/>
              </a:buClr>
              <a:buSzPts val="1700"/>
              <a:buFont typeface="Inter"/>
              <a:buChar char="●"/>
            </a:pPr>
            <a:r>
              <a:rPr lang="en" sz="1700">
                <a:solidFill>
                  <a:schemeClr val="dk2"/>
                </a:solidFill>
                <a:latin typeface="Inter"/>
                <a:ea typeface="Inter"/>
                <a:cs typeface="Inter"/>
                <a:sym typeface="Inter"/>
              </a:rPr>
              <a:t>Communicate clearly</a:t>
            </a:r>
            <a:endParaRPr sz="1700">
              <a:solidFill>
                <a:schemeClr val="dk2"/>
              </a:solidFill>
              <a:latin typeface="Inter"/>
              <a:ea typeface="Inter"/>
              <a:cs typeface="Inter"/>
              <a:sym typeface="Inter"/>
            </a:endParaRPr>
          </a:p>
          <a:p>
            <a:pPr indent="-336550" lvl="0" marL="457200" rtl="0" algn="l">
              <a:spcBef>
                <a:spcPts val="500"/>
              </a:spcBef>
              <a:spcAft>
                <a:spcPts val="0"/>
              </a:spcAft>
              <a:buClr>
                <a:schemeClr val="dk2"/>
              </a:buClr>
              <a:buSzPts val="1700"/>
              <a:buFont typeface="Inter"/>
              <a:buChar char="●"/>
            </a:pPr>
            <a:r>
              <a:rPr lang="en" sz="1700">
                <a:solidFill>
                  <a:schemeClr val="dk2"/>
                </a:solidFill>
                <a:latin typeface="Inter"/>
                <a:ea typeface="Inter"/>
                <a:cs typeface="Inter"/>
                <a:sym typeface="Inter"/>
              </a:rPr>
              <a:t>Be extra vigilant with participation</a:t>
            </a:r>
            <a:endParaRPr sz="1700">
              <a:solidFill>
                <a:schemeClr val="dk2"/>
              </a:solidFill>
              <a:latin typeface="Inter"/>
              <a:ea typeface="Inter"/>
              <a:cs typeface="Inter"/>
              <a:sym typeface="Inter"/>
            </a:endParaRPr>
          </a:p>
          <a:p>
            <a:pPr indent="-336550" lvl="0" marL="457200" rtl="0" algn="l">
              <a:spcBef>
                <a:spcPts val="500"/>
              </a:spcBef>
              <a:spcAft>
                <a:spcPts val="0"/>
              </a:spcAft>
              <a:buClr>
                <a:schemeClr val="dk2"/>
              </a:buClr>
              <a:buSzPts val="1700"/>
              <a:buFont typeface="Inter"/>
              <a:buChar char="●"/>
            </a:pPr>
            <a:r>
              <a:rPr lang="en" sz="1700">
                <a:solidFill>
                  <a:schemeClr val="dk2"/>
                </a:solidFill>
                <a:latin typeface="Inter"/>
                <a:ea typeface="Inter"/>
                <a:cs typeface="Inter"/>
                <a:sym typeface="Inter"/>
              </a:rPr>
              <a:t>Use the tech features to your advantage if people are hesitant to speak up (polls or chat functions)</a:t>
            </a:r>
            <a:endParaRPr sz="1700">
              <a:solidFill>
                <a:schemeClr val="dk2"/>
              </a:solidFill>
              <a:latin typeface="Inter"/>
              <a:ea typeface="Inter"/>
              <a:cs typeface="Inter"/>
              <a:sym typeface="Inter"/>
            </a:endParaRPr>
          </a:p>
          <a:p>
            <a:pPr indent="-336550" lvl="0" marL="457200" rtl="0" algn="l">
              <a:spcBef>
                <a:spcPts val="500"/>
              </a:spcBef>
              <a:spcAft>
                <a:spcPts val="500"/>
              </a:spcAft>
              <a:buClr>
                <a:schemeClr val="dk2"/>
              </a:buClr>
              <a:buSzPts val="1700"/>
              <a:buFont typeface="Inter"/>
              <a:buChar char="●"/>
            </a:pPr>
            <a:r>
              <a:rPr lang="en" sz="1700">
                <a:solidFill>
                  <a:schemeClr val="dk2"/>
                </a:solidFill>
                <a:latin typeface="Inter"/>
                <a:ea typeface="Inter"/>
                <a:cs typeface="Inter"/>
                <a:sym typeface="Inter"/>
              </a:rPr>
              <a:t>Acknowledge participants answers with body language by nodding and/or commenting on what they shared</a:t>
            </a:r>
            <a:endParaRPr sz="1700">
              <a:solidFill>
                <a:schemeClr val="dk2"/>
              </a:solidFill>
              <a:latin typeface="Inter"/>
              <a:ea typeface="Inter"/>
              <a:cs typeface="Inter"/>
              <a:sym typeface="Inter"/>
            </a:endParaRPr>
          </a:p>
        </p:txBody>
      </p:sp>
      <p:pic>
        <p:nvPicPr>
          <p:cNvPr id="2736" name="Google Shape;2736;p457"/>
          <p:cNvPicPr preferRelativeResize="0"/>
          <p:nvPr/>
        </p:nvPicPr>
        <p:blipFill>
          <a:blip r:embed="rId5">
            <a:alphaModFix/>
          </a:blip>
          <a:stretch>
            <a:fillRect/>
          </a:stretch>
        </p:blipFill>
        <p:spPr>
          <a:xfrm>
            <a:off x="4572000" y="577125"/>
            <a:ext cx="567325" cy="412600"/>
          </a:xfrm>
          <a:prstGeom prst="rect">
            <a:avLst/>
          </a:prstGeom>
          <a:noFill/>
          <a:ln>
            <a:noFill/>
          </a:ln>
        </p:spPr>
      </p:pic>
      <p:pic>
        <p:nvPicPr>
          <p:cNvPr id="2737" name="Google Shape;2737;p457"/>
          <p:cNvPicPr preferRelativeResize="0"/>
          <p:nvPr/>
        </p:nvPicPr>
        <p:blipFill>
          <a:blip r:embed="rId6">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41" name="Shape 2741"/>
        <p:cNvGrpSpPr/>
        <p:nvPr/>
      </p:nvGrpSpPr>
      <p:grpSpPr>
        <a:xfrm>
          <a:off x="0" y="0"/>
          <a:ext cx="0" cy="0"/>
          <a:chOff x="0" y="0"/>
          <a:chExt cx="0" cy="0"/>
        </a:xfrm>
      </p:grpSpPr>
      <p:pic>
        <p:nvPicPr>
          <p:cNvPr id="2742" name="Google Shape;2742;p458"/>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743" name="Google Shape;2743;p458"/>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744" name="Google Shape;2744;p458"/>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745" name="Google Shape;2745;p458"/>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lang="en">
                <a:solidFill>
                  <a:srgbClr val="030E2F"/>
                </a:solidFill>
                <a:latin typeface="Inter"/>
                <a:ea typeface="Inter"/>
                <a:cs typeface="Inter"/>
                <a:sym typeface="Inter"/>
              </a:rPr>
              <a:t>Refresh on last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How to facilitate a mentoring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b="1" lang="en">
                <a:solidFill>
                  <a:srgbClr val="030E2F"/>
                </a:solidFill>
                <a:latin typeface="Inter"/>
                <a:ea typeface="Inter"/>
                <a:cs typeface="Inter"/>
                <a:sym typeface="Inter"/>
              </a:rPr>
              <a:t>Managing </a:t>
            </a:r>
            <a:r>
              <a:rPr b="1" lang="en">
                <a:solidFill>
                  <a:srgbClr val="030E2F"/>
                </a:solidFill>
                <a:latin typeface="Inter"/>
                <a:ea typeface="Inter"/>
                <a:cs typeface="Inter"/>
                <a:sym typeface="Inter"/>
              </a:rPr>
              <a:t>your mentorship relationship</a:t>
            </a:r>
            <a:endParaRPr b="1">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Leveraging and celebrating positives</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the relationship after the program</a:t>
            </a:r>
            <a:endParaRPr sz="21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49" name="Shape 2749"/>
        <p:cNvGrpSpPr/>
        <p:nvPr/>
      </p:nvGrpSpPr>
      <p:grpSpPr>
        <a:xfrm>
          <a:off x="0" y="0"/>
          <a:ext cx="0" cy="0"/>
          <a:chOff x="0" y="0"/>
          <a:chExt cx="0" cy="0"/>
        </a:xfrm>
      </p:grpSpPr>
      <p:pic>
        <p:nvPicPr>
          <p:cNvPr id="2750" name="Google Shape;2750;p459"/>
          <p:cNvPicPr preferRelativeResize="0"/>
          <p:nvPr/>
        </p:nvPicPr>
        <p:blipFill rotWithShape="1">
          <a:blip r:embed="rId3">
            <a:alphaModFix amt="70000"/>
          </a:blip>
          <a:srcRect b="0" l="14566" r="0" t="12449"/>
          <a:stretch/>
        </p:blipFill>
        <p:spPr>
          <a:xfrm flipH="1">
            <a:off x="6296150" y="0"/>
            <a:ext cx="2847851" cy="4276950"/>
          </a:xfrm>
          <a:prstGeom prst="rect">
            <a:avLst/>
          </a:prstGeom>
          <a:noFill/>
          <a:ln>
            <a:noFill/>
          </a:ln>
        </p:spPr>
      </p:pic>
      <p:pic>
        <p:nvPicPr>
          <p:cNvPr id="2751" name="Google Shape;2751;p459"/>
          <p:cNvPicPr preferRelativeResize="0"/>
          <p:nvPr/>
        </p:nvPicPr>
        <p:blipFill rotWithShape="1">
          <a:blip r:embed="rId4">
            <a:alphaModFix amt="60000"/>
          </a:blip>
          <a:srcRect b="5968" l="5629" r="6812" t="3320"/>
          <a:stretch/>
        </p:blipFill>
        <p:spPr>
          <a:xfrm rot="5400000">
            <a:off x="1944412" y="-2069687"/>
            <a:ext cx="5221150" cy="9178025"/>
          </a:xfrm>
          <a:prstGeom prst="rect">
            <a:avLst/>
          </a:prstGeom>
          <a:noFill/>
          <a:ln>
            <a:noFill/>
          </a:ln>
        </p:spPr>
      </p:pic>
      <p:sp>
        <p:nvSpPr>
          <p:cNvPr id="2752" name="Google Shape;2752;p459"/>
          <p:cNvSpPr txBox="1"/>
          <p:nvPr/>
        </p:nvSpPr>
        <p:spPr>
          <a:xfrm>
            <a:off x="624225" y="675375"/>
            <a:ext cx="6063000" cy="923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400">
                <a:solidFill>
                  <a:schemeClr val="dk2"/>
                </a:solidFill>
                <a:latin typeface="Poppins"/>
                <a:ea typeface="Poppins"/>
                <a:cs typeface="Poppins"/>
                <a:sym typeface="Poppins"/>
              </a:rPr>
              <a:t>Managing Your </a:t>
            </a:r>
            <a:r>
              <a:rPr b="1" lang="en" sz="2400">
                <a:solidFill>
                  <a:schemeClr val="dk2"/>
                </a:solidFill>
                <a:latin typeface="Poppins"/>
                <a:ea typeface="Poppins"/>
                <a:cs typeface="Poppins"/>
                <a:sym typeface="Poppins"/>
              </a:rPr>
              <a:t>Mentorship Relationship</a:t>
            </a:r>
            <a:endParaRPr b="1" sz="2400">
              <a:solidFill>
                <a:schemeClr val="dk2"/>
              </a:solidFill>
              <a:latin typeface="Poppins"/>
              <a:ea typeface="Poppins"/>
              <a:cs typeface="Poppins"/>
              <a:sym typeface="Poppins"/>
            </a:endParaRPr>
          </a:p>
        </p:txBody>
      </p:sp>
      <p:sp>
        <p:nvSpPr>
          <p:cNvPr id="2753" name="Google Shape;2753;p459"/>
          <p:cNvSpPr txBox="1"/>
          <p:nvPr/>
        </p:nvSpPr>
        <p:spPr>
          <a:xfrm>
            <a:off x="658050" y="1790800"/>
            <a:ext cx="4157700" cy="227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chemeClr val="dk1"/>
                </a:solidFill>
                <a:latin typeface="Inter"/>
                <a:ea typeface="Inter"/>
                <a:cs typeface="Inter"/>
                <a:sym typeface="Inter"/>
              </a:rPr>
              <a:t>Four Buckets:</a:t>
            </a:r>
            <a:endParaRPr b="1" sz="1800">
              <a:solidFill>
                <a:schemeClr val="dk1"/>
              </a:solidFill>
              <a:latin typeface="Inter"/>
              <a:ea typeface="Inter"/>
              <a:cs typeface="Inter"/>
              <a:sym typeface="Inter"/>
            </a:endParaRPr>
          </a:p>
          <a:p>
            <a:pPr indent="-342900" lvl="0" marL="457200" rtl="0" algn="l">
              <a:spcBef>
                <a:spcPts val="400"/>
              </a:spcBef>
              <a:spcAft>
                <a:spcPts val="0"/>
              </a:spcAft>
              <a:buClr>
                <a:schemeClr val="dk1"/>
              </a:buClr>
              <a:buSzPts val="1800"/>
              <a:buFont typeface="Inter"/>
              <a:buAutoNum type="arabicPeriod"/>
            </a:pPr>
            <a:r>
              <a:rPr lang="en" sz="1800">
                <a:solidFill>
                  <a:schemeClr val="dk1"/>
                </a:solidFill>
                <a:latin typeface="Inter"/>
                <a:ea typeface="Inter"/>
                <a:cs typeface="Inter"/>
                <a:sym typeface="Inter"/>
              </a:rPr>
              <a:t>Addressing lack of commitment to program timelines</a:t>
            </a:r>
            <a:endParaRPr sz="1800">
              <a:solidFill>
                <a:schemeClr val="dk1"/>
              </a:solidFill>
              <a:latin typeface="Inter"/>
              <a:ea typeface="Inter"/>
              <a:cs typeface="Inter"/>
              <a:sym typeface="Inter"/>
            </a:endParaRPr>
          </a:p>
          <a:p>
            <a:pPr indent="-342900" lvl="0" marL="457200" rtl="0" algn="l">
              <a:spcBef>
                <a:spcPts val="700"/>
              </a:spcBef>
              <a:spcAft>
                <a:spcPts val="0"/>
              </a:spcAft>
              <a:buClr>
                <a:schemeClr val="dk1"/>
              </a:buClr>
              <a:buSzPts val="1800"/>
              <a:buFont typeface="Inter"/>
              <a:buAutoNum type="arabicPeriod"/>
            </a:pPr>
            <a:r>
              <a:rPr lang="en" sz="1800">
                <a:solidFill>
                  <a:schemeClr val="dk1"/>
                </a:solidFill>
                <a:latin typeface="Inter"/>
                <a:ea typeface="Inter"/>
                <a:cs typeface="Inter"/>
                <a:sym typeface="Inter"/>
              </a:rPr>
              <a:t>Conflicts of interest</a:t>
            </a:r>
            <a:endParaRPr sz="1800">
              <a:solidFill>
                <a:schemeClr val="dk1"/>
              </a:solidFill>
              <a:latin typeface="Inter"/>
              <a:ea typeface="Inter"/>
              <a:cs typeface="Inter"/>
              <a:sym typeface="Inter"/>
            </a:endParaRPr>
          </a:p>
          <a:p>
            <a:pPr indent="-342900" lvl="0" marL="457200" rtl="0" algn="l">
              <a:spcBef>
                <a:spcPts val="700"/>
              </a:spcBef>
              <a:spcAft>
                <a:spcPts val="0"/>
              </a:spcAft>
              <a:buClr>
                <a:schemeClr val="dk1"/>
              </a:buClr>
              <a:buSzPts val="1800"/>
              <a:buFont typeface="Inter"/>
              <a:buAutoNum type="arabicPeriod"/>
            </a:pPr>
            <a:r>
              <a:rPr lang="en" sz="1800">
                <a:solidFill>
                  <a:schemeClr val="dk1"/>
                </a:solidFill>
                <a:latin typeface="Inter"/>
                <a:ea typeface="Inter"/>
                <a:cs typeface="Inter"/>
                <a:sym typeface="Inter"/>
              </a:rPr>
              <a:t>Addressing u</a:t>
            </a:r>
            <a:r>
              <a:rPr lang="en" sz="1800">
                <a:solidFill>
                  <a:schemeClr val="dk1"/>
                </a:solidFill>
                <a:latin typeface="Inter"/>
                <a:ea typeface="Inter"/>
                <a:cs typeface="Inter"/>
                <a:sym typeface="Inter"/>
              </a:rPr>
              <a:t>nrealistic expectations</a:t>
            </a:r>
            <a:endParaRPr sz="1800">
              <a:solidFill>
                <a:schemeClr val="dk1"/>
              </a:solidFill>
              <a:latin typeface="Inter"/>
              <a:ea typeface="Inter"/>
              <a:cs typeface="Inter"/>
              <a:sym typeface="Inter"/>
            </a:endParaRPr>
          </a:p>
          <a:p>
            <a:pPr indent="-342900" lvl="0" marL="457200" rtl="0" algn="l">
              <a:spcBef>
                <a:spcPts val="700"/>
              </a:spcBef>
              <a:spcAft>
                <a:spcPts val="700"/>
              </a:spcAft>
              <a:buClr>
                <a:schemeClr val="dk1"/>
              </a:buClr>
              <a:buSzPts val="1800"/>
              <a:buFont typeface="Inter"/>
              <a:buAutoNum type="arabicPeriod"/>
            </a:pPr>
            <a:r>
              <a:rPr lang="en" sz="1800">
                <a:solidFill>
                  <a:schemeClr val="dk1"/>
                </a:solidFill>
                <a:latin typeface="Inter"/>
                <a:ea typeface="Inter"/>
                <a:cs typeface="Inter"/>
                <a:sym typeface="Inter"/>
              </a:rPr>
              <a:t>Relationship Challenges</a:t>
            </a:r>
            <a:endParaRPr sz="1800">
              <a:solidFill>
                <a:schemeClr val="dk1"/>
              </a:solidFill>
              <a:latin typeface="Inter"/>
              <a:ea typeface="Inter"/>
              <a:cs typeface="Inter"/>
              <a:sym typeface="Inter"/>
            </a:endParaRPr>
          </a:p>
        </p:txBody>
      </p:sp>
      <p:pic>
        <p:nvPicPr>
          <p:cNvPr id="2754" name="Google Shape;2754;p459"/>
          <p:cNvPicPr preferRelativeResize="0"/>
          <p:nvPr/>
        </p:nvPicPr>
        <p:blipFill rotWithShape="1">
          <a:blip r:embed="rId5">
            <a:alphaModFix/>
          </a:blip>
          <a:srcRect b="0" l="19664" r="10179" t="0"/>
          <a:stretch/>
        </p:blipFill>
        <p:spPr>
          <a:xfrm>
            <a:off x="5437200" y="1476875"/>
            <a:ext cx="2473800" cy="2354400"/>
          </a:xfrm>
          <a:prstGeom prst="roundRect">
            <a:avLst>
              <a:gd fmla="val 16667" name="adj"/>
            </a:avLst>
          </a:prstGeom>
          <a:noFill/>
          <a:ln>
            <a:noFill/>
          </a:ln>
          <a:effectLst>
            <a:outerShdw blurRad="342900" rotWithShape="0" algn="bl" dir="5400000" dist="19050">
              <a:srgbClr val="000000">
                <a:alpha val="20000"/>
              </a:srgbClr>
            </a:outerShdw>
          </a:effectLst>
        </p:spPr>
      </p:pic>
      <p:pic>
        <p:nvPicPr>
          <p:cNvPr id="2755" name="Google Shape;2755;p459"/>
          <p:cNvPicPr preferRelativeResize="0"/>
          <p:nvPr/>
        </p:nvPicPr>
        <p:blipFill>
          <a:blip r:embed="rId6">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alpha val="16200"/>
          </a:srgbClr>
        </a:solidFill>
      </p:bgPr>
    </p:bg>
    <p:spTree>
      <p:nvGrpSpPr>
        <p:cNvPr id="2759" name="Shape 2759"/>
        <p:cNvGrpSpPr/>
        <p:nvPr/>
      </p:nvGrpSpPr>
      <p:grpSpPr>
        <a:xfrm>
          <a:off x="0" y="0"/>
          <a:ext cx="0" cy="0"/>
          <a:chOff x="0" y="0"/>
          <a:chExt cx="0" cy="0"/>
        </a:xfrm>
      </p:grpSpPr>
      <p:pic>
        <p:nvPicPr>
          <p:cNvPr id="2760" name="Google Shape;2760;p460"/>
          <p:cNvPicPr preferRelativeResize="0"/>
          <p:nvPr/>
        </p:nvPicPr>
        <p:blipFill rotWithShape="1">
          <a:blip r:embed="rId3">
            <a:alphaModFix amt="60000"/>
          </a:blip>
          <a:srcRect b="0" l="0" r="37745" t="0"/>
          <a:stretch/>
        </p:blipFill>
        <p:spPr>
          <a:xfrm rot="10800000">
            <a:off x="0" y="-1"/>
            <a:ext cx="1574525" cy="5143501"/>
          </a:xfrm>
          <a:prstGeom prst="rect">
            <a:avLst/>
          </a:prstGeom>
          <a:noFill/>
          <a:ln>
            <a:noFill/>
          </a:ln>
        </p:spPr>
      </p:pic>
      <p:pic>
        <p:nvPicPr>
          <p:cNvPr id="2761" name="Google Shape;2761;p460"/>
          <p:cNvPicPr preferRelativeResize="0"/>
          <p:nvPr/>
        </p:nvPicPr>
        <p:blipFill rotWithShape="1">
          <a:blip r:embed="rId4">
            <a:alphaModFix amt="30000"/>
          </a:blip>
          <a:srcRect b="5968" l="4942" r="7728" t="3320"/>
          <a:stretch/>
        </p:blipFill>
        <p:spPr>
          <a:xfrm rot="-5400000">
            <a:off x="1976437" y="-1990036"/>
            <a:ext cx="5184325" cy="9137198"/>
          </a:xfrm>
          <a:prstGeom prst="rect">
            <a:avLst/>
          </a:prstGeom>
          <a:noFill/>
          <a:ln>
            <a:noFill/>
          </a:ln>
        </p:spPr>
      </p:pic>
      <p:sp>
        <p:nvSpPr>
          <p:cNvPr id="2762" name="Google Shape;2762;p460"/>
          <p:cNvSpPr/>
          <p:nvPr/>
        </p:nvSpPr>
        <p:spPr>
          <a:xfrm>
            <a:off x="2404463" y="1762100"/>
            <a:ext cx="2093400" cy="2069100"/>
          </a:xfrm>
          <a:prstGeom prst="roundRect">
            <a:avLst>
              <a:gd fmla="val 16667" name="adj"/>
            </a:avLst>
          </a:prstGeom>
          <a:solidFill>
            <a:schemeClr val="lt1"/>
          </a:solidFill>
          <a:ln cap="flat" cmpd="sng" w="9525">
            <a:solidFill>
              <a:srgbClr val="BCE5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63" name="Google Shape;2763;p460"/>
          <p:cNvSpPr/>
          <p:nvPr/>
        </p:nvSpPr>
        <p:spPr>
          <a:xfrm>
            <a:off x="4646138" y="1762100"/>
            <a:ext cx="2093400" cy="2069100"/>
          </a:xfrm>
          <a:prstGeom prst="roundRect">
            <a:avLst>
              <a:gd fmla="val 16667" name="adj"/>
            </a:avLst>
          </a:prstGeom>
          <a:solidFill>
            <a:schemeClr val="lt1"/>
          </a:solidFill>
          <a:ln cap="flat" cmpd="sng" w="9525">
            <a:solidFill>
              <a:srgbClr val="BCE5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64" name="Google Shape;2764;p460"/>
          <p:cNvSpPr/>
          <p:nvPr/>
        </p:nvSpPr>
        <p:spPr>
          <a:xfrm>
            <a:off x="162788" y="1762100"/>
            <a:ext cx="2093400" cy="2069100"/>
          </a:xfrm>
          <a:prstGeom prst="roundRect">
            <a:avLst>
              <a:gd fmla="val 16667" name="adj"/>
            </a:avLst>
          </a:prstGeom>
          <a:solidFill>
            <a:schemeClr val="lt1"/>
          </a:solidFill>
          <a:ln cap="flat" cmpd="sng" w="9525">
            <a:solidFill>
              <a:srgbClr val="BCE5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65" name="Google Shape;2765;p460"/>
          <p:cNvSpPr txBox="1"/>
          <p:nvPr/>
        </p:nvSpPr>
        <p:spPr>
          <a:xfrm>
            <a:off x="2433863" y="1958631"/>
            <a:ext cx="2034600" cy="169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2"/>
                </a:solidFill>
                <a:latin typeface="Inter"/>
                <a:ea typeface="Inter"/>
                <a:cs typeface="Inter"/>
                <a:sym typeface="Inter"/>
              </a:rPr>
              <a:t>Make sure you’ve found a convenient time and method for your conversations — if it’s not working, try another time or shorter meetings.</a:t>
            </a:r>
            <a:endParaRPr b="1">
              <a:solidFill>
                <a:schemeClr val="accent2"/>
              </a:solidFill>
              <a:latin typeface="Poppins"/>
              <a:ea typeface="Poppins"/>
              <a:cs typeface="Poppins"/>
              <a:sym typeface="Poppins"/>
            </a:endParaRPr>
          </a:p>
        </p:txBody>
      </p:sp>
      <p:sp>
        <p:nvSpPr>
          <p:cNvPr id="2766" name="Google Shape;2766;p460"/>
          <p:cNvSpPr txBox="1"/>
          <p:nvPr/>
        </p:nvSpPr>
        <p:spPr>
          <a:xfrm>
            <a:off x="162787" y="2165600"/>
            <a:ext cx="2093400" cy="1262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2"/>
                </a:solidFill>
                <a:latin typeface="Inter"/>
                <a:ea typeface="Inter"/>
                <a:cs typeface="Inter"/>
                <a:sym typeface="Inter"/>
              </a:rPr>
              <a:t>Set</a:t>
            </a:r>
            <a:r>
              <a:rPr lang="en">
                <a:solidFill>
                  <a:schemeClr val="dk2"/>
                </a:solidFill>
                <a:latin typeface="Inter"/>
                <a:ea typeface="Inter"/>
                <a:cs typeface="Inter"/>
                <a:sym typeface="Inter"/>
              </a:rPr>
              <a:t> up recurring meetings upfront that accommodate your schedules throughout the program. </a:t>
            </a:r>
            <a:endParaRPr b="1">
              <a:solidFill>
                <a:schemeClr val="accent2"/>
              </a:solidFill>
              <a:latin typeface="Poppins"/>
              <a:ea typeface="Poppins"/>
              <a:cs typeface="Poppins"/>
              <a:sym typeface="Poppins"/>
            </a:endParaRPr>
          </a:p>
        </p:txBody>
      </p:sp>
      <p:sp>
        <p:nvSpPr>
          <p:cNvPr id="2767" name="Google Shape;2767;p460"/>
          <p:cNvSpPr txBox="1"/>
          <p:nvPr/>
        </p:nvSpPr>
        <p:spPr>
          <a:xfrm>
            <a:off x="4737088" y="2165750"/>
            <a:ext cx="1911600" cy="1477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2"/>
                </a:solidFill>
                <a:latin typeface="Inter"/>
                <a:ea typeface="Inter"/>
                <a:cs typeface="Inter"/>
                <a:sym typeface="Inter"/>
              </a:rPr>
              <a:t>Send a reminder or follow-up email to touch base with your mentee/mentoring circle. </a:t>
            </a:r>
            <a:endParaRPr b="1">
              <a:solidFill>
                <a:schemeClr val="accent2"/>
              </a:solidFill>
              <a:latin typeface="Poppins"/>
              <a:ea typeface="Poppins"/>
              <a:cs typeface="Poppins"/>
              <a:sym typeface="Poppins"/>
            </a:endParaRPr>
          </a:p>
        </p:txBody>
      </p:sp>
      <p:sp>
        <p:nvSpPr>
          <p:cNvPr id="2768" name="Google Shape;2768;p460"/>
          <p:cNvSpPr txBox="1"/>
          <p:nvPr/>
        </p:nvSpPr>
        <p:spPr>
          <a:xfrm>
            <a:off x="1345050" y="636175"/>
            <a:ext cx="6453900" cy="837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800">
                <a:solidFill>
                  <a:schemeClr val="dk2"/>
                </a:solidFill>
                <a:latin typeface="Poppins"/>
                <a:ea typeface="Poppins"/>
                <a:cs typeface="Poppins"/>
                <a:sym typeface="Poppins"/>
              </a:rPr>
              <a:t>My </a:t>
            </a:r>
            <a:r>
              <a:rPr b="1" lang="en" sz="1800">
                <a:solidFill>
                  <a:schemeClr val="dk2"/>
                </a:solidFill>
                <a:latin typeface="Poppins"/>
                <a:ea typeface="Poppins"/>
                <a:cs typeface="Poppins"/>
                <a:sym typeface="Poppins"/>
              </a:rPr>
              <a:t>mentee</a:t>
            </a:r>
            <a:r>
              <a:rPr b="1" lang="en" sz="1800">
                <a:solidFill>
                  <a:schemeClr val="dk2"/>
                </a:solidFill>
                <a:latin typeface="Poppins"/>
                <a:ea typeface="Poppins"/>
                <a:cs typeface="Poppins"/>
                <a:sym typeface="Poppins"/>
              </a:rPr>
              <a:t>/A mentee in my mentoring circle repeatedly cancels or misses meetings</a:t>
            </a:r>
            <a:endParaRPr b="1" sz="1800">
              <a:solidFill>
                <a:schemeClr val="dk2"/>
              </a:solidFill>
              <a:latin typeface="Poppins"/>
              <a:ea typeface="Poppins"/>
              <a:cs typeface="Poppins"/>
              <a:sym typeface="Poppins"/>
            </a:endParaRPr>
          </a:p>
        </p:txBody>
      </p:sp>
      <p:sp>
        <p:nvSpPr>
          <p:cNvPr id="2769" name="Google Shape;2769;p460"/>
          <p:cNvSpPr txBox="1"/>
          <p:nvPr/>
        </p:nvSpPr>
        <p:spPr>
          <a:xfrm>
            <a:off x="2052000" y="4408300"/>
            <a:ext cx="6705300" cy="5802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100">
                <a:solidFill>
                  <a:schemeClr val="dk2"/>
                </a:solidFill>
                <a:latin typeface="Inter"/>
                <a:ea typeface="Inter"/>
                <a:cs typeface="Inter"/>
                <a:sym typeface="Inter"/>
              </a:rPr>
              <a:t>If your mentee(s) doesn’t respond for 2 weeks, get in touch with your program coordinator or the Ten Thousand Coffees support team at: </a:t>
            </a:r>
            <a:r>
              <a:rPr lang="en" sz="1100" u="sng">
                <a:solidFill>
                  <a:schemeClr val="dk2"/>
                </a:solidFill>
                <a:latin typeface="Inter"/>
                <a:ea typeface="Inter"/>
                <a:cs typeface="Inter"/>
                <a:sym typeface="Inter"/>
              </a:rPr>
              <a:t>info@tenthousandcoffees.com</a:t>
            </a:r>
            <a:endParaRPr sz="1500">
              <a:solidFill>
                <a:schemeClr val="dk2"/>
              </a:solidFill>
              <a:latin typeface="Inter"/>
              <a:ea typeface="Inter"/>
              <a:cs typeface="Inter"/>
              <a:sym typeface="Inter"/>
            </a:endParaRPr>
          </a:p>
        </p:txBody>
      </p:sp>
      <p:sp>
        <p:nvSpPr>
          <p:cNvPr id="2770" name="Google Shape;2770;p460"/>
          <p:cNvSpPr/>
          <p:nvPr/>
        </p:nvSpPr>
        <p:spPr>
          <a:xfrm>
            <a:off x="6887813" y="1762100"/>
            <a:ext cx="2093400" cy="2069100"/>
          </a:xfrm>
          <a:prstGeom prst="roundRect">
            <a:avLst>
              <a:gd fmla="val 16667" name="adj"/>
            </a:avLst>
          </a:prstGeom>
          <a:solidFill>
            <a:schemeClr val="lt1"/>
          </a:solidFill>
          <a:ln cap="flat" cmpd="sng" w="9525">
            <a:solidFill>
              <a:srgbClr val="BCE5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71" name="Google Shape;2771;p460"/>
          <p:cNvSpPr txBox="1"/>
          <p:nvPr/>
        </p:nvSpPr>
        <p:spPr>
          <a:xfrm>
            <a:off x="6978713" y="1950050"/>
            <a:ext cx="1911600" cy="169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2"/>
                </a:solidFill>
                <a:latin typeface="Inter"/>
                <a:ea typeface="Inter"/>
                <a:cs typeface="Inter"/>
                <a:sym typeface="Inter"/>
              </a:rPr>
              <a:t>Have a conversation with your mentee/mentoring circle regarding why they have been missing or cancelling meetings</a:t>
            </a:r>
            <a:endParaRPr b="1">
              <a:solidFill>
                <a:schemeClr val="accent2"/>
              </a:solidFill>
              <a:latin typeface="Poppins"/>
              <a:ea typeface="Poppins"/>
              <a:cs typeface="Poppins"/>
              <a:sym typeface="Poppins"/>
            </a:endParaRPr>
          </a:p>
        </p:txBody>
      </p:sp>
      <p:sp>
        <p:nvSpPr>
          <p:cNvPr id="2772" name="Google Shape;2772;p460"/>
          <p:cNvSpPr/>
          <p:nvPr/>
        </p:nvSpPr>
        <p:spPr>
          <a:xfrm>
            <a:off x="3836700" y="348850"/>
            <a:ext cx="1470600" cy="2310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SITUATION   #1</a:t>
            </a:r>
            <a:endParaRPr b="1" sz="1200">
              <a:solidFill>
                <a:schemeClr val="lt1"/>
              </a:solidFill>
              <a:latin typeface="Inter"/>
              <a:ea typeface="Inter"/>
              <a:cs typeface="Inter"/>
              <a:sym typeface="Inte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6" name="Shape 2776"/>
        <p:cNvGrpSpPr/>
        <p:nvPr/>
      </p:nvGrpSpPr>
      <p:grpSpPr>
        <a:xfrm>
          <a:off x="0" y="0"/>
          <a:ext cx="0" cy="0"/>
          <a:chOff x="0" y="0"/>
          <a:chExt cx="0" cy="0"/>
        </a:xfrm>
      </p:grpSpPr>
      <p:pic>
        <p:nvPicPr>
          <p:cNvPr id="2777" name="Google Shape;2777;p461"/>
          <p:cNvPicPr preferRelativeResize="0"/>
          <p:nvPr/>
        </p:nvPicPr>
        <p:blipFill rotWithShape="1">
          <a:blip r:embed="rId3">
            <a:alphaModFix amt="30000"/>
          </a:blip>
          <a:srcRect b="5968" l="4942" r="7728" t="3320"/>
          <a:stretch/>
        </p:blipFill>
        <p:spPr>
          <a:xfrm rot="-5400000">
            <a:off x="1976437" y="-1990036"/>
            <a:ext cx="5184325" cy="9137198"/>
          </a:xfrm>
          <a:prstGeom prst="rect">
            <a:avLst/>
          </a:prstGeom>
          <a:noFill/>
          <a:ln>
            <a:noFill/>
          </a:ln>
        </p:spPr>
      </p:pic>
      <p:sp>
        <p:nvSpPr>
          <p:cNvPr id="2778" name="Google Shape;2778;p461"/>
          <p:cNvSpPr txBox="1"/>
          <p:nvPr/>
        </p:nvSpPr>
        <p:spPr>
          <a:xfrm>
            <a:off x="1289279" y="868125"/>
            <a:ext cx="6459600" cy="924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800">
                <a:solidFill>
                  <a:schemeClr val="dk2"/>
                </a:solidFill>
                <a:latin typeface="Poppins"/>
                <a:ea typeface="Poppins"/>
                <a:cs typeface="Poppins"/>
                <a:sym typeface="Poppins"/>
              </a:rPr>
              <a:t>My mentee/A mentee in my mentoring circle asks me to recommend them for a job that they aren’t quite right for</a:t>
            </a:r>
            <a:endParaRPr b="1" sz="1800">
              <a:solidFill>
                <a:schemeClr val="dk2"/>
              </a:solidFill>
              <a:latin typeface="Poppins"/>
              <a:ea typeface="Poppins"/>
              <a:cs typeface="Poppins"/>
              <a:sym typeface="Poppins"/>
            </a:endParaRPr>
          </a:p>
        </p:txBody>
      </p:sp>
      <p:sp>
        <p:nvSpPr>
          <p:cNvPr id="2779" name="Google Shape;2779;p461"/>
          <p:cNvSpPr txBox="1"/>
          <p:nvPr/>
        </p:nvSpPr>
        <p:spPr>
          <a:xfrm>
            <a:off x="1666654" y="2248700"/>
            <a:ext cx="6424500" cy="271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Inter"/>
                <a:ea typeface="Inter"/>
                <a:cs typeface="Inter"/>
                <a:sym typeface="Inter"/>
              </a:rPr>
              <a:t>Be honest and kind. Let them know this may not be the right role for them and explain but let them know you’ll keep them in mind for a more appropriate position.</a:t>
            </a:r>
            <a:endParaRPr sz="1800">
              <a:solidFill>
                <a:schemeClr val="dk2"/>
              </a:solidFill>
              <a:latin typeface="Inter"/>
              <a:ea typeface="Inter"/>
              <a:cs typeface="Inter"/>
              <a:sym typeface="Inter"/>
            </a:endParaRPr>
          </a:p>
          <a:p>
            <a:pPr indent="0" lvl="0" marL="0" rtl="0" algn="l">
              <a:spcBef>
                <a:spcPts val="0"/>
              </a:spcBef>
              <a:spcAft>
                <a:spcPts val="0"/>
              </a:spcAft>
              <a:buNone/>
            </a:pPr>
            <a:r>
              <a:rPr lang="en" sz="1800">
                <a:solidFill>
                  <a:schemeClr val="dk2"/>
                </a:solidFill>
                <a:latin typeface="Inter"/>
                <a:ea typeface="Inter"/>
                <a:cs typeface="Inter"/>
                <a:sym typeface="Inter"/>
              </a:rPr>
              <a:t> </a:t>
            </a:r>
            <a:endParaRPr sz="1800">
              <a:solidFill>
                <a:schemeClr val="dk2"/>
              </a:solidFill>
              <a:latin typeface="Inter"/>
              <a:ea typeface="Inter"/>
              <a:cs typeface="Inter"/>
              <a:sym typeface="Inter"/>
            </a:endParaRPr>
          </a:p>
          <a:p>
            <a:pPr indent="0" lvl="0" marL="0" rtl="0" algn="l">
              <a:spcBef>
                <a:spcPts val="0"/>
              </a:spcBef>
              <a:spcAft>
                <a:spcPts val="0"/>
              </a:spcAft>
              <a:buNone/>
            </a:pPr>
            <a:r>
              <a:rPr lang="en" sz="1800">
                <a:solidFill>
                  <a:schemeClr val="dk2"/>
                </a:solidFill>
                <a:latin typeface="Inter"/>
                <a:ea typeface="Inter"/>
                <a:cs typeface="Inter"/>
                <a:sym typeface="Inter"/>
              </a:rPr>
              <a:t>Ask why this role appeals to them and help them with a plan to get the skills or experience to apply for a similar role in the future.</a:t>
            </a:r>
            <a:endParaRPr sz="1800">
              <a:solidFill>
                <a:schemeClr val="dk2"/>
              </a:solidFill>
              <a:latin typeface="Inter"/>
              <a:ea typeface="Inter"/>
              <a:cs typeface="Inter"/>
              <a:sym typeface="Inter"/>
            </a:endParaRPr>
          </a:p>
        </p:txBody>
      </p:sp>
      <p:pic>
        <p:nvPicPr>
          <p:cNvPr id="2780" name="Google Shape;2780;p461"/>
          <p:cNvPicPr preferRelativeResize="0"/>
          <p:nvPr/>
        </p:nvPicPr>
        <p:blipFill>
          <a:blip r:embed="rId4">
            <a:alphaModFix/>
          </a:blip>
          <a:stretch>
            <a:fillRect/>
          </a:stretch>
        </p:blipFill>
        <p:spPr>
          <a:xfrm>
            <a:off x="1289279" y="2340001"/>
            <a:ext cx="265099" cy="262051"/>
          </a:xfrm>
          <a:prstGeom prst="rect">
            <a:avLst/>
          </a:prstGeom>
          <a:noFill/>
          <a:ln>
            <a:noFill/>
          </a:ln>
        </p:spPr>
      </p:pic>
      <p:pic>
        <p:nvPicPr>
          <p:cNvPr id="2781" name="Google Shape;2781;p461"/>
          <p:cNvPicPr preferRelativeResize="0"/>
          <p:nvPr/>
        </p:nvPicPr>
        <p:blipFill>
          <a:blip r:embed="rId4">
            <a:alphaModFix/>
          </a:blip>
          <a:stretch>
            <a:fillRect/>
          </a:stretch>
        </p:blipFill>
        <p:spPr>
          <a:xfrm>
            <a:off x="1289279" y="3475913"/>
            <a:ext cx="265099" cy="262051"/>
          </a:xfrm>
          <a:prstGeom prst="rect">
            <a:avLst/>
          </a:prstGeom>
          <a:noFill/>
          <a:ln>
            <a:noFill/>
          </a:ln>
        </p:spPr>
      </p:pic>
      <p:sp>
        <p:nvSpPr>
          <p:cNvPr id="2782" name="Google Shape;2782;p461"/>
          <p:cNvSpPr/>
          <p:nvPr/>
        </p:nvSpPr>
        <p:spPr>
          <a:xfrm>
            <a:off x="3783779" y="656375"/>
            <a:ext cx="1470600" cy="2310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SITUATION   #2</a:t>
            </a:r>
            <a:endParaRPr b="1" sz="1200">
              <a:solidFill>
                <a:schemeClr val="lt1"/>
              </a:solidFill>
              <a:latin typeface="Inter"/>
              <a:ea typeface="Inter"/>
              <a:cs typeface="Inter"/>
              <a:sym typeface="Inter"/>
            </a:endParaRPr>
          </a:p>
        </p:txBody>
      </p:sp>
      <p:pic>
        <p:nvPicPr>
          <p:cNvPr id="2783" name="Google Shape;2783;p461"/>
          <p:cNvPicPr preferRelativeResize="0"/>
          <p:nvPr/>
        </p:nvPicPr>
        <p:blipFill>
          <a:blip r:embed="rId5">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7" name="Shape 2787"/>
        <p:cNvGrpSpPr/>
        <p:nvPr/>
      </p:nvGrpSpPr>
      <p:grpSpPr>
        <a:xfrm>
          <a:off x="0" y="0"/>
          <a:ext cx="0" cy="0"/>
          <a:chOff x="0" y="0"/>
          <a:chExt cx="0" cy="0"/>
        </a:xfrm>
      </p:grpSpPr>
      <p:pic>
        <p:nvPicPr>
          <p:cNvPr id="2788" name="Google Shape;2788;p462"/>
          <p:cNvPicPr preferRelativeResize="0"/>
          <p:nvPr/>
        </p:nvPicPr>
        <p:blipFill rotWithShape="1">
          <a:blip r:embed="rId3">
            <a:alphaModFix amt="30000"/>
          </a:blip>
          <a:srcRect b="5968" l="4942" r="7728" t="3320"/>
          <a:stretch/>
        </p:blipFill>
        <p:spPr>
          <a:xfrm rot="5400000">
            <a:off x="1976437" y="-1990036"/>
            <a:ext cx="5184325" cy="9137198"/>
          </a:xfrm>
          <a:prstGeom prst="rect">
            <a:avLst/>
          </a:prstGeom>
          <a:noFill/>
          <a:ln>
            <a:noFill/>
          </a:ln>
        </p:spPr>
      </p:pic>
      <p:sp>
        <p:nvSpPr>
          <p:cNvPr id="2789" name="Google Shape;2789;p462"/>
          <p:cNvSpPr txBox="1"/>
          <p:nvPr>
            <p:ph idx="4294967295" type="title"/>
          </p:nvPr>
        </p:nvSpPr>
        <p:spPr>
          <a:xfrm>
            <a:off x="531750" y="997238"/>
            <a:ext cx="8080500" cy="589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1800">
                <a:solidFill>
                  <a:schemeClr val="dk2"/>
                </a:solidFill>
              </a:rPr>
              <a:t>Something came up that I’m not an expert on</a:t>
            </a:r>
            <a:endParaRPr sz="1800">
              <a:solidFill>
                <a:srgbClr val="51928B"/>
              </a:solidFill>
            </a:endParaRPr>
          </a:p>
        </p:txBody>
      </p:sp>
      <p:sp>
        <p:nvSpPr>
          <p:cNvPr id="2790" name="Google Shape;2790;p462"/>
          <p:cNvSpPr/>
          <p:nvPr/>
        </p:nvSpPr>
        <p:spPr>
          <a:xfrm>
            <a:off x="986175" y="1779525"/>
            <a:ext cx="3431400" cy="2420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34290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sz="1700">
                <a:solidFill>
                  <a:schemeClr val="dk2"/>
                </a:solidFill>
                <a:latin typeface="Inter"/>
                <a:ea typeface="Inter"/>
                <a:cs typeface="Inter"/>
                <a:sym typeface="Inter"/>
              </a:rPr>
              <a:t>Set expectations early with yourself and with your mentee/mentoring circle that no one is an expert on anything and that is perfectly acceptable</a:t>
            </a:r>
            <a:endParaRPr sz="1000">
              <a:latin typeface="Poppins"/>
              <a:ea typeface="Poppins"/>
              <a:cs typeface="Poppins"/>
              <a:sym typeface="Poppins"/>
            </a:endParaRPr>
          </a:p>
        </p:txBody>
      </p:sp>
      <p:sp>
        <p:nvSpPr>
          <p:cNvPr id="2791" name="Google Shape;2791;p462"/>
          <p:cNvSpPr/>
          <p:nvPr/>
        </p:nvSpPr>
        <p:spPr>
          <a:xfrm>
            <a:off x="4726450" y="1779525"/>
            <a:ext cx="3431400" cy="24207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34290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lang="en" sz="1700">
                <a:solidFill>
                  <a:schemeClr val="dk2"/>
                </a:solidFill>
                <a:latin typeface="Inter"/>
                <a:ea typeface="Inter"/>
                <a:cs typeface="Inter"/>
                <a:sym typeface="Inter"/>
              </a:rPr>
              <a:t>Try to help but be honest about your limitations and, if possible, connect your mentee/mentoring circle with someone else who could help</a:t>
            </a:r>
            <a:endParaRPr sz="1000">
              <a:latin typeface="Poppins"/>
              <a:ea typeface="Poppins"/>
              <a:cs typeface="Poppins"/>
              <a:sym typeface="Poppins"/>
            </a:endParaRPr>
          </a:p>
        </p:txBody>
      </p:sp>
      <p:sp>
        <p:nvSpPr>
          <p:cNvPr id="2792" name="Google Shape;2792;p462"/>
          <p:cNvSpPr/>
          <p:nvPr/>
        </p:nvSpPr>
        <p:spPr>
          <a:xfrm>
            <a:off x="3836700" y="745725"/>
            <a:ext cx="1470600" cy="2310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SITUATION   #3</a:t>
            </a:r>
            <a:endParaRPr b="1" sz="1200">
              <a:solidFill>
                <a:schemeClr val="lt1"/>
              </a:solidFill>
              <a:latin typeface="Inter"/>
              <a:ea typeface="Inter"/>
              <a:cs typeface="Inter"/>
              <a:sym typeface="Inte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6" name="Shape 2796"/>
        <p:cNvGrpSpPr/>
        <p:nvPr/>
      </p:nvGrpSpPr>
      <p:grpSpPr>
        <a:xfrm>
          <a:off x="0" y="0"/>
          <a:ext cx="0" cy="0"/>
          <a:chOff x="0" y="0"/>
          <a:chExt cx="0" cy="0"/>
        </a:xfrm>
      </p:grpSpPr>
      <p:pic>
        <p:nvPicPr>
          <p:cNvPr id="2797" name="Google Shape;2797;p463"/>
          <p:cNvPicPr preferRelativeResize="0"/>
          <p:nvPr/>
        </p:nvPicPr>
        <p:blipFill rotWithShape="1">
          <a:blip r:embed="rId3">
            <a:alphaModFix amt="30000"/>
          </a:blip>
          <a:srcRect b="5968" l="4942" r="7728" t="3320"/>
          <a:stretch/>
        </p:blipFill>
        <p:spPr>
          <a:xfrm rot="5400000">
            <a:off x="1976437" y="-1990036"/>
            <a:ext cx="5184325" cy="9137198"/>
          </a:xfrm>
          <a:prstGeom prst="rect">
            <a:avLst/>
          </a:prstGeom>
          <a:noFill/>
          <a:ln>
            <a:noFill/>
          </a:ln>
        </p:spPr>
      </p:pic>
      <p:sp>
        <p:nvSpPr>
          <p:cNvPr id="2798" name="Google Shape;2798;p463"/>
          <p:cNvSpPr txBox="1"/>
          <p:nvPr/>
        </p:nvSpPr>
        <p:spPr>
          <a:xfrm>
            <a:off x="903900" y="996150"/>
            <a:ext cx="7336200" cy="726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800">
                <a:solidFill>
                  <a:schemeClr val="dk2"/>
                </a:solidFill>
                <a:latin typeface="Poppins"/>
                <a:ea typeface="Poppins"/>
                <a:cs typeface="Poppins"/>
                <a:sym typeface="Poppins"/>
              </a:rPr>
              <a:t>I have poor chemistry with my mentee/mentoring circle</a:t>
            </a:r>
            <a:endParaRPr b="1" sz="1800">
              <a:solidFill>
                <a:schemeClr val="dk2"/>
              </a:solidFill>
              <a:latin typeface="Poppins"/>
              <a:ea typeface="Poppins"/>
              <a:cs typeface="Poppins"/>
              <a:sym typeface="Poppins"/>
            </a:endParaRPr>
          </a:p>
        </p:txBody>
      </p:sp>
      <p:sp>
        <p:nvSpPr>
          <p:cNvPr id="2799" name="Google Shape;2799;p463"/>
          <p:cNvSpPr txBox="1"/>
          <p:nvPr/>
        </p:nvSpPr>
        <p:spPr>
          <a:xfrm>
            <a:off x="1666300" y="1847250"/>
            <a:ext cx="6253800" cy="2523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Inter"/>
                <a:ea typeface="Inter"/>
                <a:cs typeface="Inter"/>
                <a:sym typeface="Inter"/>
              </a:rPr>
              <a:t>Relationships take time to find their groove. </a:t>
            </a:r>
            <a:endParaRPr sz="1800">
              <a:solidFill>
                <a:schemeClr val="dk2"/>
              </a:solidFill>
              <a:latin typeface="Inter"/>
              <a:ea typeface="Inter"/>
              <a:cs typeface="Inter"/>
              <a:sym typeface="Inter"/>
            </a:endParaRPr>
          </a:p>
          <a:p>
            <a:pPr indent="0" lvl="0" marL="0" rtl="0" algn="l">
              <a:spcBef>
                <a:spcPts val="0"/>
              </a:spcBef>
              <a:spcAft>
                <a:spcPts val="0"/>
              </a:spcAft>
              <a:buNone/>
            </a:pPr>
            <a:r>
              <a:t/>
            </a:r>
            <a:endParaRPr sz="1800">
              <a:solidFill>
                <a:schemeClr val="dk2"/>
              </a:solidFill>
              <a:latin typeface="Inter"/>
              <a:ea typeface="Inter"/>
              <a:cs typeface="Inter"/>
              <a:sym typeface="Inter"/>
            </a:endParaRPr>
          </a:p>
          <a:p>
            <a:pPr indent="0" lvl="0" marL="0" rtl="0" algn="l">
              <a:spcBef>
                <a:spcPts val="0"/>
              </a:spcBef>
              <a:spcAft>
                <a:spcPts val="0"/>
              </a:spcAft>
              <a:buNone/>
            </a:pPr>
            <a:r>
              <a:rPr lang="en" sz="1800">
                <a:solidFill>
                  <a:schemeClr val="dk2"/>
                </a:solidFill>
                <a:latin typeface="Inter"/>
                <a:ea typeface="Inter"/>
                <a:cs typeface="Inter"/>
                <a:sym typeface="Inter"/>
              </a:rPr>
              <a:t>Start small and try to find common ground to start developing rapport. </a:t>
            </a:r>
            <a:endParaRPr sz="1800">
              <a:solidFill>
                <a:schemeClr val="dk2"/>
              </a:solidFill>
              <a:latin typeface="Inter"/>
              <a:ea typeface="Inter"/>
              <a:cs typeface="Inter"/>
              <a:sym typeface="Inter"/>
            </a:endParaRPr>
          </a:p>
          <a:p>
            <a:pPr indent="0" lvl="0" marL="0" rtl="0" algn="l">
              <a:spcBef>
                <a:spcPts val="0"/>
              </a:spcBef>
              <a:spcAft>
                <a:spcPts val="0"/>
              </a:spcAft>
              <a:buNone/>
            </a:pPr>
            <a:r>
              <a:t/>
            </a:r>
            <a:endParaRPr sz="1800">
              <a:solidFill>
                <a:schemeClr val="dk2"/>
              </a:solidFill>
              <a:latin typeface="Inter"/>
              <a:ea typeface="Inter"/>
              <a:cs typeface="Inter"/>
              <a:sym typeface="Inter"/>
            </a:endParaRPr>
          </a:p>
          <a:p>
            <a:pPr indent="0" lvl="0" marL="0" rtl="0" algn="l">
              <a:spcBef>
                <a:spcPts val="0"/>
              </a:spcBef>
              <a:spcAft>
                <a:spcPts val="0"/>
              </a:spcAft>
              <a:buNone/>
            </a:pPr>
            <a:r>
              <a:rPr lang="en" sz="1800">
                <a:solidFill>
                  <a:schemeClr val="dk2"/>
                </a:solidFill>
                <a:latin typeface="Inter"/>
                <a:ea typeface="Inter"/>
                <a:cs typeface="Inter"/>
                <a:sym typeface="Inter"/>
              </a:rPr>
              <a:t>Focus on what you can learn from this person/group without expecting them to fit a predetermined image of your perfect pairing. </a:t>
            </a:r>
            <a:endParaRPr sz="1800">
              <a:solidFill>
                <a:schemeClr val="dk2"/>
              </a:solidFill>
              <a:latin typeface="Inter"/>
              <a:ea typeface="Inter"/>
              <a:cs typeface="Inter"/>
              <a:sym typeface="Inter"/>
            </a:endParaRPr>
          </a:p>
        </p:txBody>
      </p:sp>
      <p:pic>
        <p:nvPicPr>
          <p:cNvPr id="2800" name="Google Shape;2800;p463"/>
          <p:cNvPicPr preferRelativeResize="0"/>
          <p:nvPr/>
        </p:nvPicPr>
        <p:blipFill>
          <a:blip r:embed="rId4">
            <a:alphaModFix/>
          </a:blip>
          <a:stretch>
            <a:fillRect/>
          </a:stretch>
        </p:blipFill>
        <p:spPr>
          <a:xfrm>
            <a:off x="1369450" y="1977513"/>
            <a:ext cx="265099" cy="262051"/>
          </a:xfrm>
          <a:prstGeom prst="rect">
            <a:avLst/>
          </a:prstGeom>
          <a:noFill/>
          <a:ln>
            <a:noFill/>
          </a:ln>
        </p:spPr>
      </p:pic>
      <p:pic>
        <p:nvPicPr>
          <p:cNvPr id="2801" name="Google Shape;2801;p463"/>
          <p:cNvPicPr preferRelativeResize="0"/>
          <p:nvPr/>
        </p:nvPicPr>
        <p:blipFill>
          <a:blip r:embed="rId4">
            <a:alphaModFix/>
          </a:blip>
          <a:stretch>
            <a:fillRect/>
          </a:stretch>
        </p:blipFill>
        <p:spPr>
          <a:xfrm>
            <a:off x="1369450" y="2494651"/>
            <a:ext cx="265099" cy="262051"/>
          </a:xfrm>
          <a:prstGeom prst="rect">
            <a:avLst/>
          </a:prstGeom>
          <a:noFill/>
          <a:ln>
            <a:noFill/>
          </a:ln>
        </p:spPr>
      </p:pic>
      <p:pic>
        <p:nvPicPr>
          <p:cNvPr id="2802" name="Google Shape;2802;p463"/>
          <p:cNvPicPr preferRelativeResize="0"/>
          <p:nvPr/>
        </p:nvPicPr>
        <p:blipFill>
          <a:blip r:embed="rId4">
            <a:alphaModFix/>
          </a:blip>
          <a:stretch>
            <a:fillRect/>
          </a:stretch>
        </p:blipFill>
        <p:spPr>
          <a:xfrm>
            <a:off x="1369450" y="3331676"/>
            <a:ext cx="265099" cy="262051"/>
          </a:xfrm>
          <a:prstGeom prst="rect">
            <a:avLst/>
          </a:prstGeom>
          <a:noFill/>
          <a:ln>
            <a:noFill/>
          </a:ln>
        </p:spPr>
      </p:pic>
      <p:sp>
        <p:nvSpPr>
          <p:cNvPr id="2803" name="Google Shape;2803;p463"/>
          <p:cNvSpPr/>
          <p:nvPr/>
        </p:nvSpPr>
        <p:spPr>
          <a:xfrm>
            <a:off x="3836700" y="719275"/>
            <a:ext cx="1470600" cy="231000"/>
          </a:xfrm>
          <a:prstGeom prst="roundRect">
            <a:avLst>
              <a:gd fmla="val 50000" name="adj"/>
            </a:avLst>
          </a:prstGeom>
          <a:solidFill>
            <a:srgbClr val="51928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chemeClr val="lt1"/>
                </a:solidFill>
                <a:latin typeface="Inter"/>
                <a:ea typeface="Inter"/>
                <a:cs typeface="Inter"/>
                <a:sym typeface="Inter"/>
              </a:rPr>
              <a:t>SITUATION   #4</a:t>
            </a:r>
            <a:endParaRPr b="1" sz="1200">
              <a:solidFill>
                <a:schemeClr val="lt1"/>
              </a:solidFill>
              <a:latin typeface="Inter"/>
              <a:ea typeface="Inter"/>
              <a:cs typeface="Inter"/>
              <a:sym typeface="Inte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7" name="Shape 2807"/>
        <p:cNvGrpSpPr/>
        <p:nvPr/>
      </p:nvGrpSpPr>
      <p:grpSpPr>
        <a:xfrm>
          <a:off x="0" y="0"/>
          <a:ext cx="0" cy="0"/>
          <a:chOff x="0" y="0"/>
          <a:chExt cx="0" cy="0"/>
        </a:xfrm>
      </p:grpSpPr>
      <p:pic>
        <p:nvPicPr>
          <p:cNvPr id="2808" name="Google Shape;2808;p464"/>
          <p:cNvPicPr preferRelativeResize="0"/>
          <p:nvPr/>
        </p:nvPicPr>
        <p:blipFill rotWithShape="1">
          <a:blip r:embed="rId3">
            <a:alphaModFix amt="60000"/>
          </a:blip>
          <a:srcRect b="0" l="0" r="37745" t="0"/>
          <a:stretch/>
        </p:blipFill>
        <p:spPr>
          <a:xfrm rot="10800000">
            <a:off x="0" y="-1"/>
            <a:ext cx="1574525" cy="5143501"/>
          </a:xfrm>
          <a:prstGeom prst="rect">
            <a:avLst/>
          </a:prstGeom>
          <a:noFill/>
          <a:ln>
            <a:noFill/>
          </a:ln>
        </p:spPr>
      </p:pic>
      <p:pic>
        <p:nvPicPr>
          <p:cNvPr id="2809" name="Google Shape;2809;p464"/>
          <p:cNvPicPr preferRelativeResize="0"/>
          <p:nvPr/>
        </p:nvPicPr>
        <p:blipFill rotWithShape="1">
          <a:blip r:embed="rId4">
            <a:alphaModFix amt="30000"/>
          </a:blip>
          <a:srcRect b="5968" l="4942" r="7728" t="3320"/>
          <a:stretch/>
        </p:blipFill>
        <p:spPr>
          <a:xfrm rot="5400000">
            <a:off x="1976437" y="-1990036"/>
            <a:ext cx="5184325" cy="9137198"/>
          </a:xfrm>
          <a:prstGeom prst="rect">
            <a:avLst/>
          </a:prstGeom>
          <a:noFill/>
          <a:ln>
            <a:noFill/>
          </a:ln>
        </p:spPr>
      </p:pic>
      <p:sp>
        <p:nvSpPr>
          <p:cNvPr id="2810" name="Google Shape;2810;p464"/>
          <p:cNvSpPr txBox="1"/>
          <p:nvPr/>
        </p:nvSpPr>
        <p:spPr>
          <a:xfrm>
            <a:off x="1928425" y="484325"/>
            <a:ext cx="5257500" cy="597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300">
                <a:solidFill>
                  <a:schemeClr val="dk2"/>
                </a:solidFill>
                <a:latin typeface="Poppins"/>
                <a:ea typeface="Poppins"/>
                <a:cs typeface="Poppins"/>
                <a:sym typeface="Poppins"/>
              </a:rPr>
              <a:t>If Challenging Situations Arise</a:t>
            </a:r>
            <a:endParaRPr b="1" sz="2300">
              <a:solidFill>
                <a:schemeClr val="dk2"/>
              </a:solidFill>
              <a:latin typeface="Poppins"/>
              <a:ea typeface="Poppins"/>
              <a:cs typeface="Poppins"/>
              <a:sym typeface="Poppins"/>
            </a:endParaRPr>
          </a:p>
        </p:txBody>
      </p:sp>
      <p:sp>
        <p:nvSpPr>
          <p:cNvPr id="2811" name="Google Shape;2811;p464"/>
          <p:cNvSpPr txBox="1"/>
          <p:nvPr/>
        </p:nvSpPr>
        <p:spPr>
          <a:xfrm>
            <a:off x="1647150" y="1337783"/>
            <a:ext cx="5849700" cy="466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600">
                <a:solidFill>
                  <a:schemeClr val="dk2"/>
                </a:solidFill>
                <a:latin typeface="Inter"/>
                <a:ea typeface="Inter"/>
                <a:cs typeface="Inter"/>
                <a:sym typeface="Inter"/>
              </a:rPr>
              <a:t>Stay calm and avoid negative, emotional responses.</a:t>
            </a:r>
            <a:endParaRPr sz="1600">
              <a:solidFill>
                <a:schemeClr val="dk2"/>
              </a:solidFill>
              <a:latin typeface="Inter"/>
              <a:ea typeface="Inter"/>
              <a:cs typeface="Inter"/>
              <a:sym typeface="Inter"/>
            </a:endParaRPr>
          </a:p>
        </p:txBody>
      </p:sp>
      <p:sp>
        <p:nvSpPr>
          <p:cNvPr id="2812" name="Google Shape;2812;p464"/>
          <p:cNvSpPr txBox="1"/>
          <p:nvPr/>
        </p:nvSpPr>
        <p:spPr>
          <a:xfrm>
            <a:off x="2408025" y="2781883"/>
            <a:ext cx="4330800" cy="413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600">
                <a:solidFill>
                  <a:schemeClr val="dk2"/>
                </a:solidFill>
                <a:latin typeface="Inter"/>
                <a:ea typeface="Inter"/>
                <a:cs typeface="Inter"/>
                <a:sym typeface="Inter"/>
              </a:rPr>
              <a:t>Be honest and respond with integrity.</a:t>
            </a:r>
            <a:endParaRPr sz="1600">
              <a:solidFill>
                <a:schemeClr val="dk2"/>
              </a:solidFill>
              <a:latin typeface="Inter"/>
              <a:ea typeface="Inter"/>
              <a:cs typeface="Inter"/>
              <a:sym typeface="Inter"/>
            </a:endParaRPr>
          </a:p>
        </p:txBody>
      </p:sp>
      <p:sp>
        <p:nvSpPr>
          <p:cNvPr id="2813" name="Google Shape;2813;p464"/>
          <p:cNvSpPr txBox="1"/>
          <p:nvPr/>
        </p:nvSpPr>
        <p:spPr>
          <a:xfrm>
            <a:off x="2434725" y="3494406"/>
            <a:ext cx="4277400" cy="466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600">
                <a:solidFill>
                  <a:schemeClr val="dk2"/>
                </a:solidFill>
                <a:latin typeface="Inter"/>
                <a:ea typeface="Inter"/>
                <a:cs typeface="Inter"/>
                <a:sym typeface="Inter"/>
              </a:rPr>
              <a:t>Work together to find a way forward.</a:t>
            </a:r>
            <a:endParaRPr sz="1600">
              <a:solidFill>
                <a:schemeClr val="dk2"/>
              </a:solidFill>
              <a:latin typeface="Inter"/>
              <a:ea typeface="Inter"/>
              <a:cs typeface="Inter"/>
              <a:sym typeface="Inter"/>
            </a:endParaRPr>
          </a:p>
        </p:txBody>
      </p:sp>
      <p:pic>
        <p:nvPicPr>
          <p:cNvPr id="2814" name="Google Shape;2814;p464"/>
          <p:cNvPicPr preferRelativeResize="0"/>
          <p:nvPr/>
        </p:nvPicPr>
        <p:blipFill>
          <a:blip r:embed="rId5">
            <a:alphaModFix/>
          </a:blip>
          <a:stretch>
            <a:fillRect/>
          </a:stretch>
        </p:blipFill>
        <p:spPr>
          <a:xfrm>
            <a:off x="4264653" y="4089643"/>
            <a:ext cx="585051" cy="546000"/>
          </a:xfrm>
          <a:prstGeom prst="rect">
            <a:avLst/>
          </a:prstGeom>
          <a:noFill/>
          <a:ln>
            <a:noFill/>
          </a:ln>
        </p:spPr>
      </p:pic>
      <p:sp>
        <p:nvSpPr>
          <p:cNvPr id="2815" name="Google Shape;2815;p464"/>
          <p:cNvSpPr txBox="1"/>
          <p:nvPr/>
        </p:nvSpPr>
        <p:spPr>
          <a:xfrm>
            <a:off x="1850925" y="2059833"/>
            <a:ext cx="5445000" cy="466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600">
                <a:solidFill>
                  <a:schemeClr val="dk2"/>
                </a:solidFill>
                <a:latin typeface="Inter"/>
                <a:ea typeface="Inter"/>
                <a:cs typeface="Inter"/>
                <a:sym typeface="Inter"/>
              </a:rPr>
              <a:t>Ask questions to identify the root of the problem</a:t>
            </a:r>
            <a:endParaRPr sz="1600">
              <a:solidFill>
                <a:schemeClr val="dk2"/>
              </a:solidFill>
              <a:latin typeface="Inter"/>
              <a:ea typeface="Inter"/>
              <a:cs typeface="Inter"/>
              <a:sym typeface="Inter"/>
            </a:endParaRPr>
          </a:p>
        </p:txBody>
      </p:sp>
      <p:cxnSp>
        <p:nvCxnSpPr>
          <p:cNvPr id="2816" name="Google Shape;2816;p464"/>
          <p:cNvCxnSpPr/>
          <p:nvPr/>
        </p:nvCxnSpPr>
        <p:spPr>
          <a:xfrm>
            <a:off x="3356275" y="3365656"/>
            <a:ext cx="2401800" cy="0"/>
          </a:xfrm>
          <a:prstGeom prst="straightConnector1">
            <a:avLst/>
          </a:prstGeom>
          <a:noFill/>
          <a:ln cap="flat" cmpd="sng" w="9525">
            <a:solidFill>
              <a:srgbClr val="717171"/>
            </a:solidFill>
            <a:prstDash val="solid"/>
            <a:round/>
            <a:headEnd len="med" w="med" type="none"/>
            <a:tailEnd len="med" w="med" type="none"/>
          </a:ln>
        </p:spPr>
      </p:cxnSp>
      <p:cxnSp>
        <p:nvCxnSpPr>
          <p:cNvPr id="2817" name="Google Shape;2817;p464"/>
          <p:cNvCxnSpPr/>
          <p:nvPr/>
        </p:nvCxnSpPr>
        <p:spPr>
          <a:xfrm>
            <a:off x="3356275" y="2646783"/>
            <a:ext cx="2401800" cy="0"/>
          </a:xfrm>
          <a:prstGeom prst="straightConnector1">
            <a:avLst/>
          </a:prstGeom>
          <a:noFill/>
          <a:ln cap="flat" cmpd="sng" w="9525">
            <a:solidFill>
              <a:srgbClr val="717171"/>
            </a:solidFill>
            <a:prstDash val="solid"/>
            <a:round/>
            <a:headEnd len="med" w="med" type="none"/>
            <a:tailEnd len="med" w="med" type="none"/>
          </a:ln>
        </p:spPr>
      </p:cxnSp>
      <p:cxnSp>
        <p:nvCxnSpPr>
          <p:cNvPr id="2818" name="Google Shape;2818;p464"/>
          <p:cNvCxnSpPr/>
          <p:nvPr/>
        </p:nvCxnSpPr>
        <p:spPr>
          <a:xfrm>
            <a:off x="3356275" y="1897748"/>
            <a:ext cx="2401800" cy="0"/>
          </a:xfrm>
          <a:prstGeom prst="straightConnector1">
            <a:avLst/>
          </a:prstGeom>
          <a:noFill/>
          <a:ln cap="flat" cmpd="sng" w="9525">
            <a:solidFill>
              <a:srgbClr val="717171"/>
            </a:solidFill>
            <a:prstDash val="solid"/>
            <a:round/>
            <a:headEnd len="med" w="med" type="none"/>
            <a:tailEnd len="med" w="med" type="none"/>
          </a:ln>
        </p:spPr>
      </p:cxn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2" name="Shape 2822"/>
        <p:cNvGrpSpPr/>
        <p:nvPr/>
      </p:nvGrpSpPr>
      <p:grpSpPr>
        <a:xfrm>
          <a:off x="0" y="0"/>
          <a:ext cx="0" cy="0"/>
          <a:chOff x="0" y="0"/>
          <a:chExt cx="0" cy="0"/>
        </a:xfrm>
      </p:grpSpPr>
      <p:pic>
        <p:nvPicPr>
          <p:cNvPr id="2823" name="Google Shape;2823;p465"/>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824" name="Google Shape;2824;p465"/>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825" name="Google Shape;2825;p465"/>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826" name="Google Shape;2826;p465"/>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lang="en">
                <a:solidFill>
                  <a:srgbClr val="030E2F"/>
                </a:solidFill>
                <a:latin typeface="Inter"/>
                <a:ea typeface="Inter"/>
                <a:cs typeface="Inter"/>
                <a:sym typeface="Inter"/>
              </a:rPr>
              <a:t>Refresh on last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How to facilitate a mentoring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your mentorship relationship</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b="1" lang="en">
                <a:solidFill>
                  <a:srgbClr val="030E2F"/>
                </a:solidFill>
                <a:latin typeface="Inter"/>
                <a:ea typeface="Inter"/>
                <a:cs typeface="Inter"/>
                <a:sym typeface="Inter"/>
              </a:rPr>
              <a:t>Leveraging and celebrating positives</a:t>
            </a:r>
            <a:endParaRPr b="1">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the relationship after the program</a:t>
            </a:r>
            <a:endParaRPr sz="210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30" name="Shape 2830"/>
        <p:cNvGrpSpPr/>
        <p:nvPr/>
      </p:nvGrpSpPr>
      <p:grpSpPr>
        <a:xfrm>
          <a:off x="0" y="0"/>
          <a:ext cx="0" cy="0"/>
          <a:chOff x="0" y="0"/>
          <a:chExt cx="0" cy="0"/>
        </a:xfrm>
      </p:grpSpPr>
      <p:pic>
        <p:nvPicPr>
          <p:cNvPr id="2831" name="Google Shape;2831;p466"/>
          <p:cNvPicPr preferRelativeResize="0"/>
          <p:nvPr/>
        </p:nvPicPr>
        <p:blipFill rotWithShape="1">
          <a:blip r:embed="rId3">
            <a:alphaModFix amt="49000"/>
          </a:blip>
          <a:srcRect b="5968" l="4942" r="7728" t="3320"/>
          <a:stretch/>
        </p:blipFill>
        <p:spPr>
          <a:xfrm rot="5400000">
            <a:off x="1976437" y="-1990036"/>
            <a:ext cx="5184325" cy="9137198"/>
          </a:xfrm>
          <a:prstGeom prst="rect">
            <a:avLst/>
          </a:prstGeom>
          <a:noFill/>
          <a:ln>
            <a:noFill/>
          </a:ln>
        </p:spPr>
      </p:pic>
      <p:sp>
        <p:nvSpPr>
          <p:cNvPr id="2832" name="Google Shape;2832;p466"/>
          <p:cNvSpPr txBox="1"/>
          <p:nvPr/>
        </p:nvSpPr>
        <p:spPr>
          <a:xfrm>
            <a:off x="643025" y="625725"/>
            <a:ext cx="7336200" cy="72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2000">
                <a:solidFill>
                  <a:schemeClr val="dk2"/>
                </a:solidFill>
                <a:latin typeface="Poppins"/>
                <a:ea typeface="Poppins"/>
                <a:cs typeface="Poppins"/>
                <a:sym typeface="Poppins"/>
              </a:rPr>
              <a:t>Leveraging and celebrating positives</a:t>
            </a:r>
            <a:endParaRPr b="1" sz="2000">
              <a:solidFill>
                <a:schemeClr val="dk2"/>
              </a:solidFill>
              <a:latin typeface="Poppins"/>
              <a:ea typeface="Poppins"/>
              <a:cs typeface="Poppins"/>
              <a:sym typeface="Poppins"/>
            </a:endParaRPr>
          </a:p>
        </p:txBody>
      </p:sp>
      <p:sp>
        <p:nvSpPr>
          <p:cNvPr id="2833" name="Google Shape;2833;p466"/>
          <p:cNvSpPr txBox="1"/>
          <p:nvPr/>
        </p:nvSpPr>
        <p:spPr>
          <a:xfrm>
            <a:off x="643025" y="1236000"/>
            <a:ext cx="6856800" cy="72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Inter"/>
                <a:ea typeface="Inter"/>
                <a:cs typeface="Inter"/>
                <a:sym typeface="Inter"/>
              </a:rPr>
              <a:t>There will no doubt be many positives in your mentorship journey and understanding how to leverage and celebrate them is important.</a:t>
            </a:r>
            <a:endParaRPr sz="1600">
              <a:solidFill>
                <a:schemeClr val="dk2"/>
              </a:solidFill>
              <a:latin typeface="Inter"/>
              <a:ea typeface="Inter"/>
              <a:cs typeface="Inter"/>
              <a:sym typeface="Inter"/>
            </a:endParaRPr>
          </a:p>
        </p:txBody>
      </p:sp>
      <p:sp>
        <p:nvSpPr>
          <p:cNvPr id="2834" name="Google Shape;2834;p466"/>
          <p:cNvSpPr/>
          <p:nvPr/>
        </p:nvSpPr>
        <p:spPr>
          <a:xfrm>
            <a:off x="692950" y="2296850"/>
            <a:ext cx="3431400" cy="20952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200025"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b="1" lang="en">
                <a:solidFill>
                  <a:schemeClr val="dk1"/>
                </a:solidFill>
                <a:latin typeface="Inter"/>
                <a:ea typeface="Inter"/>
                <a:cs typeface="Inter"/>
                <a:sym typeface="Inter"/>
              </a:rPr>
              <a:t>Leverage the positives by:</a:t>
            </a:r>
            <a:endParaRPr b="1">
              <a:solidFill>
                <a:schemeClr val="dk1"/>
              </a:solidFill>
              <a:latin typeface="Inter"/>
              <a:ea typeface="Inter"/>
              <a:cs typeface="Inter"/>
              <a:sym typeface="Inter"/>
            </a:endParaRPr>
          </a:p>
          <a:p>
            <a:pPr indent="-317500" lvl="0" marL="457200" rtl="0" algn="l">
              <a:lnSpc>
                <a:spcPct val="115000"/>
              </a:lnSpc>
              <a:spcBef>
                <a:spcPts val="400"/>
              </a:spcBef>
              <a:spcAft>
                <a:spcPts val="0"/>
              </a:spcAft>
              <a:buClr>
                <a:schemeClr val="dk1"/>
              </a:buClr>
              <a:buSzPts val="1400"/>
              <a:buFont typeface="Inter"/>
              <a:buChar char="●"/>
            </a:pPr>
            <a:r>
              <a:rPr lang="en">
                <a:solidFill>
                  <a:schemeClr val="dk1"/>
                </a:solidFill>
                <a:latin typeface="Inter"/>
                <a:ea typeface="Inter"/>
                <a:cs typeface="Inter"/>
                <a:sym typeface="Inter"/>
              </a:rPr>
              <a:t>Sharing feedback with your mentee/mentoring group </a:t>
            </a:r>
            <a:endParaRPr>
              <a:solidFill>
                <a:schemeClr val="dk1"/>
              </a:solidFill>
              <a:latin typeface="Inter"/>
              <a:ea typeface="Inter"/>
              <a:cs typeface="Inter"/>
              <a:sym typeface="Inter"/>
            </a:endParaRPr>
          </a:p>
          <a:p>
            <a:pPr indent="-317500" lvl="0" marL="457200" rtl="0" algn="l">
              <a:lnSpc>
                <a:spcPct val="115000"/>
              </a:lnSpc>
              <a:spcBef>
                <a:spcPts val="400"/>
              </a:spcBef>
              <a:spcAft>
                <a:spcPts val="400"/>
              </a:spcAft>
              <a:buClr>
                <a:schemeClr val="dk1"/>
              </a:buClr>
              <a:buSzPts val="1400"/>
              <a:buFont typeface="Inter"/>
              <a:buChar char="●"/>
            </a:pPr>
            <a:r>
              <a:rPr lang="en">
                <a:solidFill>
                  <a:schemeClr val="dk1"/>
                </a:solidFill>
                <a:latin typeface="Inter"/>
                <a:ea typeface="Inter"/>
                <a:cs typeface="Inter"/>
                <a:sym typeface="Inter"/>
              </a:rPr>
              <a:t>Re-aligning on the positives when challenging situations arise</a:t>
            </a:r>
            <a:endParaRPr sz="1000">
              <a:latin typeface="Poppins"/>
              <a:ea typeface="Poppins"/>
              <a:cs typeface="Poppins"/>
              <a:sym typeface="Poppins"/>
            </a:endParaRPr>
          </a:p>
        </p:txBody>
      </p:sp>
      <p:sp>
        <p:nvSpPr>
          <p:cNvPr id="2835" name="Google Shape;2835;p466"/>
          <p:cNvSpPr/>
          <p:nvPr/>
        </p:nvSpPr>
        <p:spPr>
          <a:xfrm>
            <a:off x="4461700" y="2296850"/>
            <a:ext cx="3431400" cy="2095200"/>
          </a:xfrm>
          <a:prstGeom prst="roundRect">
            <a:avLst>
              <a:gd fmla="val 16667" name="adj"/>
            </a:avLst>
          </a:prstGeom>
          <a:solidFill>
            <a:schemeClr val="lt1"/>
          </a:solidFill>
          <a:ln cap="flat" cmpd="sng" w="9525">
            <a:solidFill>
              <a:srgbClr val="D1EAE6"/>
            </a:solidFill>
            <a:prstDash val="solid"/>
            <a:round/>
            <a:headEnd len="sm" w="sm" type="none"/>
            <a:tailEnd len="sm" w="sm" type="none"/>
          </a:ln>
          <a:effectLst>
            <a:outerShdw blurRad="200025" rotWithShape="0" algn="bl" dir="5400000" dist="19050">
              <a:srgbClr val="000000">
                <a:alpha val="10000"/>
              </a:srgbClr>
            </a:outerShdw>
          </a:effectLst>
        </p:spPr>
        <p:txBody>
          <a:bodyPr anchorCtr="0" anchor="ctr" bIns="91425" lIns="91425" spcFirstLastPara="1" rIns="91425" wrap="square" tIns="274300">
            <a:noAutofit/>
          </a:bodyPr>
          <a:lstStyle/>
          <a:p>
            <a:pPr indent="0" lvl="0" marL="0" rtl="0" algn="l">
              <a:lnSpc>
                <a:spcPct val="115000"/>
              </a:lnSpc>
              <a:spcBef>
                <a:spcPts val="1000"/>
              </a:spcBef>
              <a:spcAft>
                <a:spcPts val="0"/>
              </a:spcAft>
              <a:buNone/>
            </a:pPr>
            <a:r>
              <a:rPr b="1" lang="en">
                <a:solidFill>
                  <a:schemeClr val="dk1"/>
                </a:solidFill>
                <a:latin typeface="Inter"/>
                <a:ea typeface="Inter"/>
                <a:cs typeface="Inter"/>
                <a:sym typeface="Inter"/>
              </a:rPr>
              <a:t>Celebrate positives by:</a:t>
            </a:r>
            <a:endParaRPr b="1">
              <a:solidFill>
                <a:schemeClr val="dk1"/>
              </a:solidFill>
              <a:latin typeface="Inter"/>
              <a:ea typeface="Inter"/>
              <a:cs typeface="Inter"/>
              <a:sym typeface="Inter"/>
            </a:endParaRPr>
          </a:p>
          <a:p>
            <a:pPr indent="-317500" lvl="0" marL="457200" rtl="0" algn="l">
              <a:lnSpc>
                <a:spcPct val="115000"/>
              </a:lnSpc>
              <a:spcBef>
                <a:spcPts val="400"/>
              </a:spcBef>
              <a:spcAft>
                <a:spcPts val="0"/>
              </a:spcAft>
              <a:buClr>
                <a:schemeClr val="dk1"/>
              </a:buClr>
              <a:buSzPts val="1400"/>
              <a:buFont typeface="Inter"/>
              <a:buChar char="●"/>
            </a:pPr>
            <a:r>
              <a:rPr lang="en">
                <a:solidFill>
                  <a:schemeClr val="dk1"/>
                </a:solidFill>
                <a:latin typeface="Inter"/>
                <a:ea typeface="Inter"/>
                <a:cs typeface="Inter"/>
                <a:sym typeface="Inter"/>
              </a:rPr>
              <a:t>Communicating achievements to your mentee/mentoring group</a:t>
            </a:r>
            <a:endParaRPr>
              <a:solidFill>
                <a:schemeClr val="dk1"/>
              </a:solidFill>
              <a:latin typeface="Inter"/>
              <a:ea typeface="Inter"/>
              <a:cs typeface="Inter"/>
              <a:sym typeface="Inter"/>
            </a:endParaRPr>
          </a:p>
          <a:p>
            <a:pPr indent="-317500" lvl="0" marL="457200" rtl="0" algn="l">
              <a:lnSpc>
                <a:spcPct val="115000"/>
              </a:lnSpc>
              <a:spcBef>
                <a:spcPts val="400"/>
              </a:spcBef>
              <a:spcAft>
                <a:spcPts val="0"/>
              </a:spcAft>
              <a:buClr>
                <a:schemeClr val="dk1"/>
              </a:buClr>
              <a:buSzPts val="1400"/>
              <a:buFont typeface="Inter"/>
              <a:buChar char="●"/>
            </a:pPr>
            <a:r>
              <a:rPr lang="en">
                <a:solidFill>
                  <a:schemeClr val="dk1"/>
                </a:solidFill>
                <a:latin typeface="Inter"/>
                <a:ea typeface="Inter"/>
                <a:cs typeface="Inter"/>
                <a:sym typeface="Inter"/>
              </a:rPr>
              <a:t>Share your mentee/mentoring group achievements with their managers</a:t>
            </a:r>
            <a:endParaRPr>
              <a:solidFill>
                <a:schemeClr val="dk1"/>
              </a:solidFill>
              <a:latin typeface="Inter"/>
              <a:ea typeface="Inter"/>
              <a:cs typeface="Inter"/>
              <a:sym typeface="Inter"/>
            </a:endParaRPr>
          </a:p>
          <a:p>
            <a:pPr indent="0" lvl="0" marL="0" rtl="0" algn="l">
              <a:lnSpc>
                <a:spcPct val="115000"/>
              </a:lnSpc>
              <a:spcBef>
                <a:spcPts val="400"/>
              </a:spcBef>
              <a:spcAft>
                <a:spcPts val="400"/>
              </a:spcAft>
              <a:buNone/>
            </a:pPr>
            <a:r>
              <a:t/>
            </a:r>
            <a:endParaRPr sz="1000">
              <a:latin typeface="Poppins"/>
              <a:ea typeface="Poppins"/>
              <a:cs typeface="Poppins"/>
              <a:sym typeface="Poppins"/>
            </a:endParaRPr>
          </a:p>
        </p:txBody>
      </p:sp>
      <p:pic>
        <p:nvPicPr>
          <p:cNvPr id="2836" name="Google Shape;2836;p466"/>
          <p:cNvPicPr preferRelativeResize="0"/>
          <p:nvPr/>
        </p:nvPicPr>
        <p:blipFill>
          <a:blip r:embed="rId4">
            <a:alphaModFix/>
          </a:blip>
          <a:stretch>
            <a:fillRect/>
          </a:stretch>
        </p:blipFill>
        <p:spPr>
          <a:xfrm>
            <a:off x="5794425" y="473300"/>
            <a:ext cx="765947" cy="726298"/>
          </a:xfrm>
          <a:prstGeom prst="rect">
            <a:avLst/>
          </a:prstGeom>
          <a:noFill/>
          <a:ln>
            <a:noFill/>
          </a:ln>
        </p:spPr>
      </p:pic>
      <p:pic>
        <p:nvPicPr>
          <p:cNvPr id="2837" name="Google Shape;2837;p466"/>
          <p:cNvPicPr preferRelativeResize="0"/>
          <p:nvPr/>
        </p:nvPicPr>
        <p:blipFill>
          <a:blip r:embed="rId5">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1" name="Shape 2841"/>
        <p:cNvGrpSpPr/>
        <p:nvPr/>
      </p:nvGrpSpPr>
      <p:grpSpPr>
        <a:xfrm>
          <a:off x="0" y="0"/>
          <a:ext cx="0" cy="0"/>
          <a:chOff x="0" y="0"/>
          <a:chExt cx="0" cy="0"/>
        </a:xfrm>
      </p:grpSpPr>
      <p:pic>
        <p:nvPicPr>
          <p:cNvPr id="2842" name="Google Shape;2842;p467"/>
          <p:cNvPicPr preferRelativeResize="0"/>
          <p:nvPr/>
        </p:nvPicPr>
        <p:blipFill>
          <a:blip r:embed="rId3">
            <a:alphaModFix amt="80000"/>
          </a:blip>
          <a:stretch>
            <a:fillRect/>
          </a:stretch>
        </p:blipFill>
        <p:spPr>
          <a:xfrm>
            <a:off x="6992525" y="122475"/>
            <a:ext cx="1994600" cy="2095500"/>
          </a:xfrm>
          <a:prstGeom prst="rect">
            <a:avLst/>
          </a:prstGeom>
          <a:noFill/>
          <a:ln>
            <a:noFill/>
          </a:ln>
        </p:spPr>
      </p:pic>
      <p:pic>
        <p:nvPicPr>
          <p:cNvPr id="2843" name="Google Shape;2843;p467"/>
          <p:cNvPicPr preferRelativeResize="0"/>
          <p:nvPr/>
        </p:nvPicPr>
        <p:blipFill rotWithShape="1">
          <a:blip r:embed="rId4">
            <a:alphaModFix amt="50000"/>
          </a:blip>
          <a:srcRect b="5968" l="4942" r="7728" t="3320"/>
          <a:stretch/>
        </p:blipFill>
        <p:spPr>
          <a:xfrm rot="-5400000">
            <a:off x="1976437" y="-1990036"/>
            <a:ext cx="5184325" cy="9137198"/>
          </a:xfrm>
          <a:prstGeom prst="rect">
            <a:avLst/>
          </a:prstGeom>
          <a:noFill/>
          <a:ln>
            <a:noFill/>
          </a:ln>
        </p:spPr>
      </p:pic>
      <p:sp>
        <p:nvSpPr>
          <p:cNvPr id="2844" name="Google Shape;2844;p467"/>
          <p:cNvSpPr txBox="1"/>
          <p:nvPr>
            <p:ph type="title"/>
          </p:nvPr>
        </p:nvSpPr>
        <p:spPr>
          <a:xfrm>
            <a:off x="587628" y="913242"/>
            <a:ext cx="6353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latin typeface="Poppins"/>
                <a:ea typeface="Poppins"/>
                <a:cs typeface="Poppins"/>
                <a:sym typeface="Poppins"/>
              </a:rPr>
              <a:t>Agenda</a:t>
            </a:r>
            <a:endParaRPr b="1">
              <a:latin typeface="Poppins"/>
              <a:ea typeface="Poppins"/>
              <a:cs typeface="Poppins"/>
              <a:sym typeface="Poppins"/>
            </a:endParaRPr>
          </a:p>
        </p:txBody>
      </p:sp>
      <p:sp>
        <p:nvSpPr>
          <p:cNvPr id="2845" name="Google Shape;2845;p467"/>
          <p:cNvSpPr txBox="1"/>
          <p:nvPr>
            <p:ph idx="1" type="body"/>
          </p:nvPr>
        </p:nvSpPr>
        <p:spPr>
          <a:xfrm>
            <a:off x="587628" y="1533475"/>
            <a:ext cx="6353700" cy="34164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1200"/>
              </a:spcBef>
              <a:spcAft>
                <a:spcPts val="0"/>
              </a:spcAft>
              <a:buClr>
                <a:srgbClr val="030E2F"/>
              </a:buClr>
              <a:buSzPts val="1800"/>
              <a:buFont typeface="Inter"/>
              <a:buChar char="●"/>
            </a:pPr>
            <a:r>
              <a:rPr lang="en">
                <a:solidFill>
                  <a:srgbClr val="030E2F"/>
                </a:solidFill>
                <a:latin typeface="Inter"/>
                <a:ea typeface="Inter"/>
                <a:cs typeface="Inter"/>
                <a:sym typeface="Inter"/>
              </a:rPr>
              <a:t>Refresh on last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How to facilitate a mentoring session</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Managing your mentorship relationship</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lang="en">
                <a:solidFill>
                  <a:srgbClr val="030E2F"/>
                </a:solidFill>
                <a:latin typeface="Inter"/>
                <a:ea typeface="Inter"/>
                <a:cs typeface="Inter"/>
                <a:sym typeface="Inter"/>
              </a:rPr>
              <a:t>Leveraging and celebrating positives</a:t>
            </a:r>
            <a:endParaRPr>
              <a:solidFill>
                <a:srgbClr val="030E2F"/>
              </a:solidFill>
              <a:latin typeface="Inter"/>
              <a:ea typeface="Inter"/>
              <a:cs typeface="Inter"/>
              <a:sym typeface="Inter"/>
            </a:endParaRPr>
          </a:p>
          <a:p>
            <a:pPr indent="-342900" lvl="0" marL="457200" rtl="0" algn="l">
              <a:lnSpc>
                <a:spcPct val="150000"/>
              </a:lnSpc>
              <a:spcBef>
                <a:spcPts val="0"/>
              </a:spcBef>
              <a:spcAft>
                <a:spcPts val="0"/>
              </a:spcAft>
              <a:buClr>
                <a:srgbClr val="030E2F"/>
              </a:buClr>
              <a:buSzPts val="1800"/>
              <a:buFont typeface="Inter"/>
              <a:buChar char="●"/>
            </a:pPr>
            <a:r>
              <a:rPr b="1" lang="en">
                <a:solidFill>
                  <a:srgbClr val="030E2F"/>
                </a:solidFill>
                <a:latin typeface="Inter"/>
                <a:ea typeface="Inter"/>
                <a:cs typeface="Inter"/>
                <a:sym typeface="Inter"/>
              </a:rPr>
              <a:t>Managing the relationship after the program</a:t>
            </a:r>
            <a:endParaRPr b="1" sz="210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9" name="Shape 2849"/>
        <p:cNvGrpSpPr/>
        <p:nvPr/>
      </p:nvGrpSpPr>
      <p:grpSpPr>
        <a:xfrm>
          <a:off x="0" y="0"/>
          <a:ext cx="0" cy="0"/>
          <a:chOff x="0" y="0"/>
          <a:chExt cx="0" cy="0"/>
        </a:xfrm>
      </p:grpSpPr>
      <p:pic>
        <p:nvPicPr>
          <p:cNvPr id="2850" name="Google Shape;2850;p468"/>
          <p:cNvPicPr preferRelativeResize="0"/>
          <p:nvPr/>
        </p:nvPicPr>
        <p:blipFill>
          <a:blip r:embed="rId3">
            <a:alphaModFix amt="80000"/>
          </a:blip>
          <a:stretch>
            <a:fillRect/>
          </a:stretch>
        </p:blipFill>
        <p:spPr>
          <a:xfrm>
            <a:off x="94572" y="3147375"/>
            <a:ext cx="1864850" cy="1914500"/>
          </a:xfrm>
          <a:prstGeom prst="rect">
            <a:avLst/>
          </a:prstGeom>
          <a:noFill/>
          <a:ln>
            <a:noFill/>
          </a:ln>
        </p:spPr>
      </p:pic>
      <p:pic>
        <p:nvPicPr>
          <p:cNvPr id="2851" name="Google Shape;2851;p468"/>
          <p:cNvPicPr preferRelativeResize="0"/>
          <p:nvPr/>
        </p:nvPicPr>
        <p:blipFill rotWithShape="1">
          <a:blip r:embed="rId4">
            <a:alphaModFix amt="40000"/>
          </a:blip>
          <a:srcRect b="5968" l="4942" r="7728" t="3320"/>
          <a:stretch/>
        </p:blipFill>
        <p:spPr>
          <a:xfrm flipH="1" rot="5400000">
            <a:off x="1976437" y="-1990036"/>
            <a:ext cx="5184325" cy="9137198"/>
          </a:xfrm>
          <a:prstGeom prst="rect">
            <a:avLst/>
          </a:prstGeom>
          <a:noFill/>
          <a:ln>
            <a:noFill/>
          </a:ln>
        </p:spPr>
      </p:pic>
      <p:sp>
        <p:nvSpPr>
          <p:cNvPr id="2852" name="Google Shape;2852;p468"/>
          <p:cNvSpPr/>
          <p:nvPr/>
        </p:nvSpPr>
        <p:spPr>
          <a:xfrm>
            <a:off x="1087500" y="1772225"/>
            <a:ext cx="6969000" cy="2478300"/>
          </a:xfrm>
          <a:prstGeom prst="roundRect">
            <a:avLst>
              <a:gd fmla="val 16667" name="adj"/>
            </a:avLst>
          </a:prstGeom>
          <a:solidFill>
            <a:schemeClr val="lt1"/>
          </a:solidFill>
          <a:ln cap="flat" cmpd="sng" w="9525">
            <a:solidFill>
              <a:srgbClr val="D5EEFD"/>
            </a:solidFill>
            <a:prstDash val="solid"/>
            <a:round/>
            <a:headEnd len="sm" w="sm" type="none"/>
            <a:tailEnd len="sm" w="sm" type="none"/>
          </a:ln>
          <a:effectLst>
            <a:outerShdw blurRad="342900" rotWithShape="0" algn="bl" dir="5400000" dist="19050">
              <a:srgbClr val="000000">
                <a:alpha val="1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2853" name="Google Shape;2853;p468"/>
          <p:cNvSpPr txBox="1"/>
          <p:nvPr/>
        </p:nvSpPr>
        <p:spPr>
          <a:xfrm>
            <a:off x="1531350" y="533000"/>
            <a:ext cx="60813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600">
                <a:solidFill>
                  <a:schemeClr val="dk2"/>
                </a:solidFill>
                <a:latin typeface="Poppins"/>
                <a:ea typeface="Poppins"/>
                <a:cs typeface="Poppins"/>
                <a:sym typeface="Poppins"/>
              </a:rPr>
              <a:t>Managing the relationship after the program</a:t>
            </a:r>
            <a:endParaRPr b="1" sz="2600">
              <a:solidFill>
                <a:schemeClr val="dk2"/>
              </a:solidFill>
              <a:latin typeface="Poppins"/>
              <a:ea typeface="Poppins"/>
              <a:cs typeface="Poppins"/>
              <a:sym typeface="Poppins"/>
            </a:endParaRPr>
          </a:p>
        </p:txBody>
      </p:sp>
      <p:sp>
        <p:nvSpPr>
          <p:cNvPr id="2854" name="Google Shape;2854;p468"/>
          <p:cNvSpPr txBox="1"/>
          <p:nvPr/>
        </p:nvSpPr>
        <p:spPr>
          <a:xfrm>
            <a:off x="1267350" y="1958800"/>
            <a:ext cx="6609300" cy="2371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Inter"/>
                <a:ea typeface="Inter"/>
                <a:cs typeface="Inter"/>
                <a:sym typeface="Inter"/>
              </a:rPr>
              <a:t>Things to consider about continuing your relationship</a:t>
            </a:r>
            <a:endParaRPr sz="1800">
              <a:solidFill>
                <a:schemeClr val="dk2"/>
              </a:solidFill>
              <a:latin typeface="Inter"/>
              <a:ea typeface="Inter"/>
              <a:cs typeface="Inter"/>
              <a:sym typeface="Inter"/>
            </a:endParaRPr>
          </a:p>
          <a:p>
            <a:pPr indent="-342900" lvl="0" marL="457200" rtl="0" algn="l">
              <a:spcBef>
                <a:spcPts val="0"/>
              </a:spcBef>
              <a:spcAft>
                <a:spcPts val="0"/>
              </a:spcAft>
              <a:buClr>
                <a:schemeClr val="dk2"/>
              </a:buClr>
              <a:buSzPts val="1800"/>
              <a:buFont typeface="Inter"/>
              <a:buChar char="●"/>
            </a:pPr>
            <a:r>
              <a:rPr lang="en" sz="1800">
                <a:solidFill>
                  <a:schemeClr val="dk2"/>
                </a:solidFill>
                <a:latin typeface="Inter"/>
                <a:ea typeface="Inter"/>
                <a:cs typeface="Inter"/>
                <a:sym typeface="Inter"/>
              </a:rPr>
              <a:t>Are you working on an action plan together that’ll need more time?</a:t>
            </a:r>
            <a:endParaRPr sz="1800">
              <a:solidFill>
                <a:schemeClr val="dk2"/>
              </a:solidFill>
              <a:latin typeface="Inter"/>
              <a:ea typeface="Inter"/>
              <a:cs typeface="Inter"/>
              <a:sym typeface="Inter"/>
            </a:endParaRPr>
          </a:p>
          <a:p>
            <a:pPr indent="-342900" lvl="0" marL="457200" rtl="0" algn="l">
              <a:spcBef>
                <a:spcPts val="0"/>
              </a:spcBef>
              <a:spcAft>
                <a:spcPts val="0"/>
              </a:spcAft>
              <a:buClr>
                <a:schemeClr val="dk2"/>
              </a:buClr>
              <a:buSzPts val="1800"/>
              <a:buFont typeface="Inter"/>
              <a:buChar char="●"/>
            </a:pPr>
            <a:r>
              <a:rPr lang="en" sz="1800">
                <a:solidFill>
                  <a:schemeClr val="dk2"/>
                </a:solidFill>
                <a:latin typeface="Inter"/>
                <a:ea typeface="Inter"/>
                <a:cs typeface="Inter"/>
                <a:sym typeface="Inter"/>
              </a:rPr>
              <a:t>Were you successful with your initial objectives and would like to focus on future endeavours?</a:t>
            </a:r>
            <a:endParaRPr sz="1800">
              <a:solidFill>
                <a:schemeClr val="dk2"/>
              </a:solidFill>
              <a:latin typeface="Inter"/>
              <a:ea typeface="Inter"/>
              <a:cs typeface="Inter"/>
              <a:sym typeface="Inter"/>
            </a:endParaRPr>
          </a:p>
          <a:p>
            <a:pPr indent="-342900" lvl="0" marL="457200" rtl="0" algn="l">
              <a:spcBef>
                <a:spcPts val="0"/>
              </a:spcBef>
              <a:spcAft>
                <a:spcPts val="0"/>
              </a:spcAft>
              <a:buClr>
                <a:schemeClr val="dk2"/>
              </a:buClr>
              <a:buSzPts val="1800"/>
              <a:buFont typeface="Inter"/>
              <a:buChar char="●"/>
            </a:pPr>
            <a:r>
              <a:rPr lang="en" sz="1800">
                <a:solidFill>
                  <a:schemeClr val="dk2"/>
                </a:solidFill>
                <a:latin typeface="Inter"/>
                <a:ea typeface="Inter"/>
                <a:cs typeface="Inter"/>
                <a:sym typeface="Inter"/>
              </a:rPr>
              <a:t>Have you developed a great rapport and do you want to stay connected?</a:t>
            </a:r>
            <a:endParaRPr sz="1800">
              <a:solidFill>
                <a:schemeClr val="dk2"/>
              </a:solidFill>
              <a:latin typeface="Inter"/>
              <a:ea typeface="Inter"/>
              <a:cs typeface="Inter"/>
              <a:sym typeface="Inter"/>
            </a:endParaRPr>
          </a:p>
        </p:txBody>
      </p:sp>
      <p:pic>
        <p:nvPicPr>
          <p:cNvPr id="2855" name="Google Shape;2855;p468"/>
          <p:cNvPicPr preferRelativeResize="0"/>
          <p:nvPr/>
        </p:nvPicPr>
        <p:blipFill>
          <a:blip r:embed="rId5">
            <a:alphaModFix/>
          </a:blip>
          <a:stretch>
            <a:fillRect/>
          </a:stretch>
        </p:blipFill>
        <p:spPr>
          <a:xfrm>
            <a:off x="8275320" y="4279392"/>
            <a:ext cx="685800" cy="6858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9" name="Shape 2859"/>
        <p:cNvGrpSpPr/>
        <p:nvPr/>
      </p:nvGrpSpPr>
      <p:grpSpPr>
        <a:xfrm>
          <a:off x="0" y="0"/>
          <a:ext cx="0" cy="0"/>
          <a:chOff x="0" y="0"/>
          <a:chExt cx="0" cy="0"/>
        </a:xfrm>
      </p:grpSpPr>
      <p:pic>
        <p:nvPicPr>
          <p:cNvPr id="2860" name="Google Shape;2860;p469"/>
          <p:cNvPicPr preferRelativeResize="0"/>
          <p:nvPr/>
        </p:nvPicPr>
        <p:blipFill rotWithShape="1">
          <a:blip r:embed="rId3">
            <a:alphaModFix amt="40000"/>
          </a:blip>
          <a:srcRect b="5968" l="4942" r="7728" t="3320"/>
          <a:stretch/>
        </p:blipFill>
        <p:spPr>
          <a:xfrm rot="-5400000">
            <a:off x="1976437" y="-1990036"/>
            <a:ext cx="5184325" cy="9137198"/>
          </a:xfrm>
          <a:prstGeom prst="rect">
            <a:avLst/>
          </a:prstGeom>
          <a:noFill/>
          <a:ln>
            <a:noFill/>
          </a:ln>
        </p:spPr>
      </p:pic>
      <p:sp>
        <p:nvSpPr>
          <p:cNvPr id="2861" name="Google Shape;2861;p469"/>
          <p:cNvSpPr txBox="1"/>
          <p:nvPr/>
        </p:nvSpPr>
        <p:spPr>
          <a:xfrm>
            <a:off x="1762650" y="632225"/>
            <a:ext cx="56187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600">
                <a:solidFill>
                  <a:schemeClr val="dk2"/>
                </a:solidFill>
                <a:latin typeface="Poppins"/>
                <a:ea typeface="Poppins"/>
                <a:cs typeface="Poppins"/>
                <a:sym typeface="Poppins"/>
              </a:rPr>
              <a:t>Continuing</a:t>
            </a:r>
            <a:r>
              <a:rPr b="1" lang="en" sz="2600">
                <a:solidFill>
                  <a:schemeClr val="dk2"/>
                </a:solidFill>
                <a:latin typeface="Poppins"/>
                <a:ea typeface="Poppins"/>
                <a:cs typeface="Poppins"/>
                <a:sym typeface="Poppins"/>
              </a:rPr>
              <a:t> the relationship after the program</a:t>
            </a:r>
            <a:endParaRPr b="1" sz="2600">
              <a:solidFill>
                <a:schemeClr val="dk2"/>
              </a:solidFill>
              <a:latin typeface="Poppins"/>
              <a:ea typeface="Poppins"/>
              <a:cs typeface="Poppins"/>
              <a:sym typeface="Poppins"/>
            </a:endParaRPr>
          </a:p>
        </p:txBody>
      </p:sp>
      <p:sp>
        <p:nvSpPr>
          <p:cNvPr id="2862" name="Google Shape;2862;p469"/>
          <p:cNvSpPr/>
          <p:nvPr/>
        </p:nvSpPr>
        <p:spPr>
          <a:xfrm>
            <a:off x="68225" y="2248117"/>
            <a:ext cx="2052900" cy="1912800"/>
          </a:xfrm>
          <a:prstGeom prst="roundRect">
            <a:avLst>
              <a:gd fmla="val 50000" name="adj"/>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3" name="Google Shape;2863;p469"/>
          <p:cNvSpPr/>
          <p:nvPr/>
        </p:nvSpPr>
        <p:spPr>
          <a:xfrm>
            <a:off x="165127" y="2161125"/>
            <a:ext cx="1975800" cy="1912800"/>
          </a:xfrm>
          <a:prstGeom prst="ellipse">
            <a:avLst/>
          </a:prstGeom>
          <a:noFill/>
          <a:ln cap="flat" cmpd="sng" w="19050">
            <a:solidFill>
              <a:srgbClr val="6F86C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4" name="Google Shape;2864;p469"/>
          <p:cNvSpPr txBox="1"/>
          <p:nvPr/>
        </p:nvSpPr>
        <p:spPr>
          <a:xfrm>
            <a:off x="199825" y="2755571"/>
            <a:ext cx="1941000" cy="750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700">
                <a:solidFill>
                  <a:srgbClr val="414247"/>
                </a:solidFill>
                <a:latin typeface="Inter"/>
                <a:ea typeface="Inter"/>
                <a:cs typeface="Inter"/>
                <a:sym typeface="Inter"/>
              </a:rPr>
              <a:t>Maintain Connection</a:t>
            </a:r>
            <a:endParaRPr sz="1700">
              <a:solidFill>
                <a:srgbClr val="414247"/>
              </a:solidFill>
              <a:latin typeface="Inter"/>
              <a:ea typeface="Inter"/>
              <a:cs typeface="Inter"/>
              <a:sym typeface="Inter"/>
            </a:endParaRPr>
          </a:p>
        </p:txBody>
      </p:sp>
      <p:sp>
        <p:nvSpPr>
          <p:cNvPr id="2865" name="Google Shape;2865;p469"/>
          <p:cNvSpPr/>
          <p:nvPr/>
        </p:nvSpPr>
        <p:spPr>
          <a:xfrm>
            <a:off x="2365100" y="2204617"/>
            <a:ext cx="2052900" cy="1912800"/>
          </a:xfrm>
          <a:prstGeom prst="roundRect">
            <a:avLst>
              <a:gd fmla="val 50000" name="adj"/>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6" name="Google Shape;2866;p469"/>
          <p:cNvSpPr/>
          <p:nvPr/>
        </p:nvSpPr>
        <p:spPr>
          <a:xfrm>
            <a:off x="2462002" y="2117625"/>
            <a:ext cx="1975800" cy="1912800"/>
          </a:xfrm>
          <a:prstGeom prst="ellipse">
            <a:avLst/>
          </a:prstGeom>
          <a:noFill/>
          <a:ln cap="flat" cmpd="sng" w="19050">
            <a:solidFill>
              <a:srgbClr val="6F86C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7" name="Google Shape;2867;p469"/>
          <p:cNvSpPr/>
          <p:nvPr/>
        </p:nvSpPr>
        <p:spPr>
          <a:xfrm>
            <a:off x="4682475" y="2161117"/>
            <a:ext cx="2052900" cy="1912800"/>
          </a:xfrm>
          <a:prstGeom prst="roundRect">
            <a:avLst>
              <a:gd fmla="val 50000" name="adj"/>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8" name="Google Shape;2868;p469"/>
          <p:cNvSpPr/>
          <p:nvPr/>
        </p:nvSpPr>
        <p:spPr>
          <a:xfrm>
            <a:off x="4779377" y="2074125"/>
            <a:ext cx="1975800" cy="1912800"/>
          </a:xfrm>
          <a:prstGeom prst="ellipse">
            <a:avLst/>
          </a:prstGeom>
          <a:noFill/>
          <a:ln cap="flat" cmpd="sng" w="19050">
            <a:solidFill>
              <a:srgbClr val="6F86C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9" name="Google Shape;2869;p469"/>
          <p:cNvSpPr txBox="1"/>
          <p:nvPr/>
        </p:nvSpPr>
        <p:spPr>
          <a:xfrm>
            <a:off x="2479400" y="2564473"/>
            <a:ext cx="19410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700">
                <a:solidFill>
                  <a:srgbClr val="414247"/>
                </a:solidFill>
                <a:latin typeface="Inter"/>
                <a:ea typeface="Inter"/>
                <a:cs typeface="Inter"/>
                <a:sym typeface="Inter"/>
              </a:rPr>
              <a:t>Explore Continued Collaboration</a:t>
            </a:r>
            <a:endParaRPr sz="1700">
              <a:solidFill>
                <a:srgbClr val="414247"/>
              </a:solidFill>
              <a:latin typeface="Inter"/>
              <a:ea typeface="Inter"/>
              <a:cs typeface="Inter"/>
              <a:sym typeface="Inter"/>
            </a:endParaRPr>
          </a:p>
        </p:txBody>
      </p:sp>
      <p:sp>
        <p:nvSpPr>
          <p:cNvPr id="2870" name="Google Shape;2870;p469"/>
          <p:cNvSpPr txBox="1"/>
          <p:nvPr/>
        </p:nvSpPr>
        <p:spPr>
          <a:xfrm>
            <a:off x="4796775" y="2607972"/>
            <a:ext cx="19410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700">
                <a:solidFill>
                  <a:srgbClr val="414247"/>
                </a:solidFill>
                <a:latin typeface="Inter"/>
                <a:ea typeface="Inter"/>
                <a:cs typeface="Inter"/>
                <a:sym typeface="Inter"/>
              </a:rPr>
              <a:t>Support Through Informal Check-Ins</a:t>
            </a:r>
            <a:endParaRPr sz="1700">
              <a:solidFill>
                <a:srgbClr val="414247"/>
              </a:solidFill>
              <a:latin typeface="Inter"/>
              <a:ea typeface="Inter"/>
              <a:cs typeface="Inter"/>
              <a:sym typeface="Inter"/>
            </a:endParaRPr>
          </a:p>
        </p:txBody>
      </p:sp>
      <p:sp>
        <p:nvSpPr>
          <p:cNvPr id="2871" name="Google Shape;2871;p469"/>
          <p:cNvSpPr/>
          <p:nvPr/>
        </p:nvSpPr>
        <p:spPr>
          <a:xfrm>
            <a:off x="6980050" y="2161117"/>
            <a:ext cx="2052900" cy="1912800"/>
          </a:xfrm>
          <a:prstGeom prst="roundRect">
            <a:avLst>
              <a:gd fmla="val 50000" name="adj"/>
            </a:avLst>
          </a:prstGeom>
          <a:solidFill>
            <a:srgbClr val="D1EAE6">
              <a:alpha val="497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2" name="Google Shape;2872;p469"/>
          <p:cNvSpPr/>
          <p:nvPr/>
        </p:nvSpPr>
        <p:spPr>
          <a:xfrm>
            <a:off x="7076952" y="2074125"/>
            <a:ext cx="1975800" cy="1912800"/>
          </a:xfrm>
          <a:prstGeom prst="ellipse">
            <a:avLst/>
          </a:prstGeom>
          <a:noFill/>
          <a:ln cap="flat" cmpd="sng" w="19050">
            <a:solidFill>
              <a:srgbClr val="6F86C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3" name="Google Shape;2873;p469"/>
          <p:cNvSpPr txBox="1"/>
          <p:nvPr/>
        </p:nvSpPr>
        <p:spPr>
          <a:xfrm>
            <a:off x="7096750" y="2520972"/>
            <a:ext cx="19410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700">
                <a:solidFill>
                  <a:srgbClr val="414247"/>
                </a:solidFill>
                <a:latin typeface="Inter"/>
                <a:ea typeface="Inter"/>
                <a:cs typeface="Inter"/>
                <a:sym typeface="Inter"/>
              </a:rPr>
              <a:t>Explore</a:t>
            </a:r>
            <a:r>
              <a:rPr lang="en" sz="1700">
                <a:solidFill>
                  <a:srgbClr val="414247"/>
                </a:solidFill>
                <a:latin typeface="Inter"/>
                <a:ea typeface="Inter"/>
                <a:cs typeface="Inter"/>
                <a:sym typeface="Inter"/>
              </a:rPr>
              <a:t> a Sponsorship Relationship</a:t>
            </a:r>
            <a:endParaRPr sz="1700">
              <a:solidFill>
                <a:srgbClr val="414247"/>
              </a:solidFill>
              <a:latin typeface="Inter"/>
              <a:ea typeface="Inter"/>
              <a:cs typeface="Inter"/>
              <a:sym typeface="Inte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7" name="Shape 2877"/>
        <p:cNvGrpSpPr/>
        <p:nvPr/>
      </p:nvGrpSpPr>
      <p:grpSpPr>
        <a:xfrm>
          <a:off x="0" y="0"/>
          <a:ext cx="0" cy="0"/>
          <a:chOff x="0" y="0"/>
          <a:chExt cx="0" cy="0"/>
        </a:xfrm>
      </p:grpSpPr>
      <p:pic>
        <p:nvPicPr>
          <p:cNvPr id="2878" name="Google Shape;2878;p470"/>
          <p:cNvPicPr preferRelativeResize="0"/>
          <p:nvPr/>
        </p:nvPicPr>
        <p:blipFill rotWithShape="1">
          <a:blip r:embed="rId3">
            <a:alphaModFix amt="30000"/>
          </a:blip>
          <a:srcRect b="5968" l="4942" r="7728" t="3320"/>
          <a:stretch/>
        </p:blipFill>
        <p:spPr>
          <a:xfrm flipH="1" rot="5400000">
            <a:off x="1976437" y="-1990036"/>
            <a:ext cx="5184325" cy="9137198"/>
          </a:xfrm>
          <a:prstGeom prst="rect">
            <a:avLst/>
          </a:prstGeom>
          <a:noFill/>
          <a:ln>
            <a:noFill/>
          </a:ln>
        </p:spPr>
      </p:pic>
      <p:sp>
        <p:nvSpPr>
          <p:cNvPr id="2879" name="Google Shape;2879;p470"/>
          <p:cNvSpPr txBox="1"/>
          <p:nvPr/>
        </p:nvSpPr>
        <p:spPr>
          <a:xfrm>
            <a:off x="1548450" y="533000"/>
            <a:ext cx="6047100" cy="1106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600">
                <a:solidFill>
                  <a:schemeClr val="dk2"/>
                </a:solidFill>
                <a:latin typeface="Poppins"/>
                <a:ea typeface="Poppins"/>
                <a:cs typeface="Poppins"/>
                <a:sym typeface="Poppins"/>
              </a:rPr>
              <a:t>Opting to end </a:t>
            </a:r>
            <a:r>
              <a:rPr b="1" lang="en" sz="2600">
                <a:solidFill>
                  <a:schemeClr val="dk2"/>
                </a:solidFill>
                <a:latin typeface="Poppins"/>
                <a:ea typeface="Poppins"/>
                <a:cs typeface="Poppins"/>
                <a:sym typeface="Poppins"/>
              </a:rPr>
              <a:t>the relationship after the program</a:t>
            </a:r>
            <a:endParaRPr b="1" sz="2600">
              <a:solidFill>
                <a:schemeClr val="dk2"/>
              </a:solidFill>
              <a:latin typeface="Poppins"/>
              <a:ea typeface="Poppins"/>
              <a:cs typeface="Poppins"/>
              <a:sym typeface="Poppins"/>
            </a:endParaRPr>
          </a:p>
        </p:txBody>
      </p:sp>
      <p:sp>
        <p:nvSpPr>
          <p:cNvPr id="2880" name="Google Shape;2880;p470"/>
          <p:cNvSpPr txBox="1"/>
          <p:nvPr/>
        </p:nvSpPr>
        <p:spPr>
          <a:xfrm>
            <a:off x="1647950" y="1981650"/>
            <a:ext cx="6304200" cy="231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Inter"/>
                <a:ea typeface="Inter"/>
                <a:cs typeface="Inter"/>
                <a:sym typeface="Inter"/>
              </a:rPr>
              <a:t>Understand that you are not expected or obligated to continue meeting regularly with your mentee/mentoring circle if you choose not to upon completion of the program. If you opt to end the relationship ensure to focus on:</a:t>
            </a:r>
            <a:endParaRPr sz="1800">
              <a:solidFill>
                <a:schemeClr val="dk2"/>
              </a:solidFill>
              <a:latin typeface="Inter"/>
              <a:ea typeface="Inter"/>
              <a:cs typeface="Inter"/>
              <a:sym typeface="Inter"/>
            </a:endParaRPr>
          </a:p>
          <a:p>
            <a:pPr indent="0" lvl="0" marL="0" rtl="0" algn="l">
              <a:spcBef>
                <a:spcPts val="0"/>
              </a:spcBef>
              <a:spcAft>
                <a:spcPts val="0"/>
              </a:spcAft>
              <a:buNone/>
            </a:pPr>
            <a:r>
              <a:t/>
            </a:r>
            <a:endParaRPr sz="1800">
              <a:solidFill>
                <a:schemeClr val="dk2"/>
              </a:solidFill>
              <a:latin typeface="Inter"/>
              <a:ea typeface="Inter"/>
              <a:cs typeface="Inter"/>
              <a:sym typeface="Inter"/>
            </a:endParaRPr>
          </a:p>
          <a:p>
            <a:pPr indent="-342900" lvl="0" marL="457200" rtl="0" algn="l">
              <a:spcBef>
                <a:spcPts val="0"/>
              </a:spcBef>
              <a:spcAft>
                <a:spcPts val="0"/>
              </a:spcAft>
              <a:buClr>
                <a:schemeClr val="dk2"/>
              </a:buClr>
              <a:buSzPts val="1800"/>
              <a:buFont typeface="Inter"/>
              <a:buChar char="●"/>
            </a:pPr>
            <a:r>
              <a:rPr lang="en" sz="1800">
                <a:solidFill>
                  <a:schemeClr val="dk2"/>
                </a:solidFill>
                <a:latin typeface="Inter"/>
                <a:ea typeface="Inter"/>
                <a:cs typeface="Inter"/>
                <a:sym typeface="Inter"/>
              </a:rPr>
              <a:t>Ending on positive terms</a:t>
            </a:r>
            <a:endParaRPr sz="1800">
              <a:solidFill>
                <a:schemeClr val="dk2"/>
              </a:solidFill>
              <a:latin typeface="Inter"/>
              <a:ea typeface="Inter"/>
              <a:cs typeface="Inter"/>
              <a:sym typeface="Inter"/>
            </a:endParaRPr>
          </a:p>
          <a:p>
            <a:pPr indent="-342900" lvl="0" marL="457200" rtl="0" algn="l">
              <a:spcBef>
                <a:spcPts val="0"/>
              </a:spcBef>
              <a:spcAft>
                <a:spcPts val="0"/>
              </a:spcAft>
              <a:buClr>
                <a:schemeClr val="dk2"/>
              </a:buClr>
              <a:buSzPts val="1800"/>
              <a:buFont typeface="Inter"/>
              <a:buChar char="●"/>
            </a:pPr>
            <a:r>
              <a:rPr lang="en" sz="1800">
                <a:solidFill>
                  <a:schemeClr val="dk2"/>
                </a:solidFill>
                <a:latin typeface="Inter"/>
                <a:ea typeface="Inter"/>
                <a:cs typeface="Inter"/>
                <a:sym typeface="Inter"/>
              </a:rPr>
              <a:t>Consider future opportunities to reconnect</a:t>
            </a:r>
            <a:endParaRPr sz="1800">
              <a:solidFill>
                <a:schemeClr val="dk2"/>
              </a:solidFill>
              <a:latin typeface="Inter"/>
              <a:ea typeface="Inter"/>
              <a:cs typeface="Inter"/>
              <a:sym typeface="Inte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CE5FF">
            <a:alpha val="28490"/>
          </a:srgbClr>
        </a:solidFill>
      </p:bgPr>
    </p:bg>
    <p:spTree>
      <p:nvGrpSpPr>
        <p:cNvPr id="2884" name="Shape 2884"/>
        <p:cNvGrpSpPr/>
        <p:nvPr/>
      </p:nvGrpSpPr>
      <p:grpSpPr>
        <a:xfrm>
          <a:off x="0" y="0"/>
          <a:ext cx="0" cy="0"/>
          <a:chOff x="0" y="0"/>
          <a:chExt cx="0" cy="0"/>
        </a:xfrm>
      </p:grpSpPr>
      <p:pic>
        <p:nvPicPr>
          <p:cNvPr id="2885" name="Google Shape;2885;p471"/>
          <p:cNvPicPr preferRelativeResize="0"/>
          <p:nvPr/>
        </p:nvPicPr>
        <p:blipFill rotWithShape="1">
          <a:blip r:embed="rId3">
            <a:alphaModFix amt="80000"/>
          </a:blip>
          <a:srcRect b="5968" l="4942" r="7728" t="3320"/>
          <a:stretch/>
        </p:blipFill>
        <p:spPr>
          <a:xfrm rot="-5400000">
            <a:off x="1976437" y="-1990036"/>
            <a:ext cx="5184325" cy="9137198"/>
          </a:xfrm>
          <a:prstGeom prst="rect">
            <a:avLst/>
          </a:prstGeom>
          <a:noFill/>
          <a:ln>
            <a:noFill/>
          </a:ln>
        </p:spPr>
      </p:pic>
      <p:pic>
        <p:nvPicPr>
          <p:cNvPr id="2886" name="Google Shape;2886;p471"/>
          <p:cNvPicPr preferRelativeResize="0"/>
          <p:nvPr/>
        </p:nvPicPr>
        <p:blipFill>
          <a:blip r:embed="rId4">
            <a:alphaModFix/>
          </a:blip>
          <a:stretch>
            <a:fillRect/>
          </a:stretch>
        </p:blipFill>
        <p:spPr>
          <a:xfrm>
            <a:off x="825125" y="2101700"/>
            <a:ext cx="939103" cy="939100"/>
          </a:xfrm>
          <a:prstGeom prst="rect">
            <a:avLst/>
          </a:prstGeom>
          <a:noFill/>
          <a:ln>
            <a:noFill/>
          </a:ln>
        </p:spPr>
      </p:pic>
      <p:sp>
        <p:nvSpPr>
          <p:cNvPr id="2887" name="Google Shape;2887;p471"/>
          <p:cNvSpPr txBox="1"/>
          <p:nvPr>
            <p:ph type="title"/>
          </p:nvPr>
        </p:nvSpPr>
        <p:spPr>
          <a:xfrm>
            <a:off x="748925" y="2987148"/>
            <a:ext cx="4261200" cy="1294800"/>
          </a:xfrm>
          <a:prstGeom prst="rect">
            <a:avLst/>
          </a:prstGeom>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3500">
                <a:latin typeface="Poppins"/>
                <a:ea typeface="Poppins"/>
                <a:cs typeface="Poppins"/>
                <a:sym typeface="Poppins"/>
              </a:rPr>
              <a:t>Thank you.</a:t>
            </a:r>
            <a:endParaRPr sz="2000">
              <a:latin typeface="Inter"/>
              <a:ea typeface="Inter"/>
              <a:cs typeface="Inter"/>
              <a:sym typeface="Inte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solidFill>
      </p:bgPr>
    </p:bg>
    <p:spTree>
      <p:nvGrpSpPr>
        <p:cNvPr id="2891" name="Shape 2891"/>
        <p:cNvGrpSpPr/>
        <p:nvPr/>
      </p:nvGrpSpPr>
      <p:grpSpPr>
        <a:xfrm>
          <a:off x="0" y="0"/>
          <a:ext cx="0" cy="0"/>
          <a:chOff x="0" y="0"/>
          <a:chExt cx="0" cy="0"/>
        </a:xfrm>
      </p:grpSpPr>
      <p:sp>
        <p:nvSpPr>
          <p:cNvPr id="2892" name="Google Shape;2892;p472"/>
          <p:cNvSpPr txBox="1"/>
          <p:nvPr>
            <p:ph idx="4294967295" type="title"/>
          </p:nvPr>
        </p:nvSpPr>
        <p:spPr>
          <a:xfrm>
            <a:off x="422650" y="2157625"/>
            <a:ext cx="6580800" cy="1218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3300">
                <a:solidFill>
                  <a:schemeClr val="dk2"/>
                </a:solidFill>
              </a:rPr>
              <a:t>[Client]</a:t>
            </a:r>
            <a:r>
              <a:rPr lang="en" sz="3300">
                <a:solidFill>
                  <a:schemeClr val="dk2"/>
                </a:solidFill>
              </a:rPr>
              <a:t> Mentor OH Check-in</a:t>
            </a:r>
            <a:endParaRPr sz="3300">
              <a:solidFill>
                <a:schemeClr val="dk2"/>
              </a:solidFill>
            </a:endParaRPr>
          </a:p>
          <a:p>
            <a:pPr indent="0" lvl="0" marL="0" rtl="0" algn="l">
              <a:lnSpc>
                <a:spcPct val="100000"/>
              </a:lnSpc>
              <a:spcBef>
                <a:spcPts val="0"/>
              </a:spcBef>
              <a:spcAft>
                <a:spcPts val="0"/>
              </a:spcAft>
              <a:buNone/>
            </a:pPr>
            <a:r>
              <a:rPr lang="en" sz="3300">
                <a:solidFill>
                  <a:schemeClr val="dk2"/>
                </a:solidFill>
              </a:rPr>
              <a:t>Post 2nd session touchpoint</a:t>
            </a:r>
            <a:endParaRPr sz="3300">
              <a:solidFill>
                <a:schemeClr val="dk2"/>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6" name="Shape 2896"/>
        <p:cNvGrpSpPr/>
        <p:nvPr/>
      </p:nvGrpSpPr>
      <p:grpSpPr>
        <a:xfrm>
          <a:off x="0" y="0"/>
          <a:ext cx="0" cy="0"/>
          <a:chOff x="0" y="0"/>
          <a:chExt cx="0" cy="0"/>
        </a:xfrm>
      </p:grpSpPr>
      <p:sp>
        <p:nvSpPr>
          <p:cNvPr id="2897" name="Google Shape;2897;p473"/>
          <p:cNvSpPr txBox="1"/>
          <p:nvPr>
            <p:ph idx="1" type="body"/>
          </p:nvPr>
        </p:nvSpPr>
        <p:spPr>
          <a:xfrm>
            <a:off x="796250" y="469925"/>
            <a:ext cx="5847000" cy="41610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en" sz="800">
                <a:solidFill>
                  <a:schemeClr val="accent6"/>
                </a:solidFill>
              </a:rPr>
              <a:t>**</a:t>
            </a:r>
            <a:r>
              <a:rPr b="1" lang="en" sz="800">
                <a:solidFill>
                  <a:schemeClr val="accent6"/>
                </a:solidFill>
              </a:rPr>
              <a:t>To be created into an OH template</a:t>
            </a:r>
            <a:endParaRPr b="1" sz="800">
              <a:solidFill>
                <a:schemeClr val="accent6"/>
              </a:solidFill>
            </a:endParaRPr>
          </a:p>
          <a:p>
            <a:pPr indent="0" lvl="0" marL="0" rtl="0" algn="l">
              <a:lnSpc>
                <a:spcPct val="100000"/>
              </a:lnSpc>
              <a:spcBef>
                <a:spcPts val="0"/>
              </a:spcBef>
              <a:spcAft>
                <a:spcPts val="0"/>
              </a:spcAft>
              <a:buNone/>
            </a:pPr>
            <a:r>
              <a:t/>
            </a:r>
            <a:endParaRPr b="1" sz="800"/>
          </a:p>
          <a:p>
            <a:pPr indent="0" lvl="0" marL="0" rtl="0" algn="l">
              <a:lnSpc>
                <a:spcPct val="100000"/>
              </a:lnSpc>
              <a:spcBef>
                <a:spcPts val="0"/>
              </a:spcBef>
              <a:spcAft>
                <a:spcPts val="0"/>
              </a:spcAft>
              <a:buNone/>
            </a:pPr>
            <a:r>
              <a:rPr b="1" lang="en" sz="1000"/>
              <a:t>Title:</a:t>
            </a:r>
            <a:r>
              <a:rPr lang="en" sz="1000"/>
              <a:t> Mentorship Program - Mentor Check-in</a:t>
            </a:r>
            <a:endParaRPr sz="1000"/>
          </a:p>
          <a:p>
            <a:pPr indent="0" lvl="0" marL="0" rtl="0" algn="l">
              <a:lnSpc>
                <a:spcPct val="100000"/>
              </a:lnSpc>
              <a:spcBef>
                <a:spcPts val="0"/>
              </a:spcBef>
              <a:spcAft>
                <a:spcPts val="0"/>
              </a:spcAft>
              <a:buNone/>
            </a:pPr>
            <a:r>
              <a:t/>
            </a:r>
            <a:endParaRPr b="1" sz="1000"/>
          </a:p>
          <a:p>
            <a:pPr indent="0" lvl="0" marL="0" rtl="0" algn="l">
              <a:lnSpc>
                <a:spcPct val="100000"/>
              </a:lnSpc>
              <a:spcBef>
                <a:spcPts val="0"/>
              </a:spcBef>
              <a:spcAft>
                <a:spcPts val="0"/>
              </a:spcAft>
              <a:buNone/>
            </a:pPr>
            <a:r>
              <a:rPr b="1" lang="en" sz="1000"/>
              <a:t>Description:</a:t>
            </a:r>
            <a:endParaRPr b="1" sz="1000"/>
          </a:p>
          <a:p>
            <a:pPr indent="0" lvl="0" marL="0" rtl="0" algn="l">
              <a:lnSpc>
                <a:spcPct val="100000"/>
              </a:lnSpc>
              <a:spcBef>
                <a:spcPts val="0"/>
              </a:spcBef>
              <a:spcAft>
                <a:spcPts val="0"/>
              </a:spcAft>
              <a:buNone/>
            </a:pPr>
            <a:r>
              <a:rPr lang="en" sz="1000"/>
              <a:t>Let's connect as a group to discuss the highs, lows, and lessons learned thus far into our mentorship program. This is an open forum to share your experiences, get advice, and offer support to fellow mentors. We'll celebrate successes and troubleshoot challenges together to make the second half of the program even stronger.</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rPr b="1" lang="en" sz="1000"/>
              <a:t>Agenda</a:t>
            </a:r>
            <a:endParaRPr b="1" sz="1000"/>
          </a:p>
          <a:p>
            <a:pPr indent="-292100" lvl="0" marL="457200" rtl="0" algn="l">
              <a:lnSpc>
                <a:spcPct val="100000"/>
              </a:lnSpc>
              <a:spcBef>
                <a:spcPts val="0"/>
              </a:spcBef>
              <a:spcAft>
                <a:spcPts val="0"/>
              </a:spcAft>
              <a:buSzPts val="1000"/>
              <a:buChar char="●"/>
            </a:pPr>
            <a:r>
              <a:rPr lang="en" sz="1000"/>
              <a:t>Welcome and Introductions: (10 minutes)</a:t>
            </a:r>
            <a:endParaRPr sz="1000"/>
          </a:p>
          <a:p>
            <a:pPr indent="-292100" lvl="0" marL="457200" rtl="0" algn="l">
              <a:lnSpc>
                <a:spcPct val="100000"/>
              </a:lnSpc>
              <a:spcBef>
                <a:spcPts val="0"/>
              </a:spcBef>
              <a:spcAft>
                <a:spcPts val="0"/>
              </a:spcAft>
              <a:buSzPts val="1000"/>
              <a:buChar char="●"/>
            </a:pPr>
            <a:r>
              <a:rPr lang="en" sz="1000"/>
              <a:t>Program Reflections: What's been the most rewarding part of your mentorship journey so far? (15 minutes)</a:t>
            </a:r>
            <a:endParaRPr sz="1000"/>
          </a:p>
          <a:p>
            <a:pPr indent="-292100" lvl="0" marL="457200" rtl="0" algn="l">
              <a:lnSpc>
                <a:spcPct val="100000"/>
              </a:lnSpc>
              <a:spcBef>
                <a:spcPts val="0"/>
              </a:spcBef>
              <a:spcAft>
                <a:spcPts val="0"/>
              </a:spcAft>
              <a:buSzPts val="1000"/>
              <a:buChar char="●"/>
            </a:pPr>
            <a:r>
              <a:rPr lang="en" sz="1000"/>
              <a:t>Challenges &amp; Brainstorming: Are there specific areas where you'd like guidance or support from the group? (15 minutes)</a:t>
            </a:r>
            <a:endParaRPr sz="1000"/>
          </a:p>
          <a:p>
            <a:pPr indent="-292100" lvl="0" marL="457200" rtl="0" algn="l">
              <a:lnSpc>
                <a:spcPct val="100000"/>
              </a:lnSpc>
              <a:spcBef>
                <a:spcPts val="0"/>
              </a:spcBef>
              <a:spcAft>
                <a:spcPts val="0"/>
              </a:spcAft>
              <a:buSzPts val="1000"/>
              <a:buChar char="●"/>
            </a:pPr>
            <a:r>
              <a:rPr lang="en" sz="1000"/>
              <a:t>Best Practices &amp; Tips: Share successful strategies or insights that would benefit other mentors. (10 minutes)</a:t>
            </a:r>
            <a:endParaRPr sz="1000"/>
          </a:p>
          <a:p>
            <a:pPr indent="-292100" lvl="0" marL="457200" rtl="0" algn="l">
              <a:lnSpc>
                <a:spcPct val="100000"/>
              </a:lnSpc>
              <a:spcBef>
                <a:spcPts val="0"/>
              </a:spcBef>
              <a:spcAft>
                <a:spcPts val="0"/>
              </a:spcAft>
              <a:buSzPts val="1000"/>
              <a:buChar char="●"/>
            </a:pPr>
            <a:r>
              <a:rPr lang="en" sz="1000"/>
              <a:t>Open Q&amp;A/Discussion: (5 minutes)</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rPr b="1" lang="en" sz="1000"/>
              <a:t>Registration Question</a:t>
            </a:r>
            <a:endParaRPr b="1" sz="1000"/>
          </a:p>
          <a:p>
            <a:pPr indent="-292100" lvl="0" marL="457200" rtl="0" algn="l">
              <a:lnSpc>
                <a:spcPct val="100000"/>
              </a:lnSpc>
              <a:spcBef>
                <a:spcPts val="0"/>
              </a:spcBef>
              <a:spcAft>
                <a:spcPts val="0"/>
              </a:spcAft>
              <a:buSzPts val="1000"/>
              <a:buChar char="●"/>
            </a:pPr>
            <a:r>
              <a:rPr lang="en" sz="1000"/>
              <a:t>W</a:t>
            </a:r>
            <a:r>
              <a:rPr lang="en" sz="1000"/>
              <a:t>hat is the most important thing you hope to take away from this Office Hours session?</a:t>
            </a:r>
            <a:endParaRPr sz="1000"/>
          </a:p>
          <a:p>
            <a:pPr indent="0" lvl="0" marL="0" rtl="0" algn="l">
              <a:spcBef>
                <a:spcPts val="0"/>
              </a:spcBef>
              <a:spcAft>
                <a:spcPts val="0"/>
              </a:spcAft>
              <a:buNone/>
            </a:pPr>
            <a:r>
              <a:t/>
            </a:r>
            <a:endParaRPr sz="800"/>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1EAE6"/>
        </a:solidFill>
      </p:bgPr>
    </p:bg>
    <p:spTree>
      <p:nvGrpSpPr>
        <p:cNvPr id="2901" name="Shape 2901"/>
        <p:cNvGrpSpPr/>
        <p:nvPr/>
      </p:nvGrpSpPr>
      <p:grpSpPr>
        <a:xfrm>
          <a:off x="0" y="0"/>
          <a:ext cx="0" cy="0"/>
          <a:chOff x="0" y="0"/>
          <a:chExt cx="0" cy="0"/>
        </a:xfrm>
      </p:grpSpPr>
      <p:sp>
        <p:nvSpPr>
          <p:cNvPr id="2902" name="Google Shape;2902;p474"/>
          <p:cNvSpPr txBox="1"/>
          <p:nvPr>
            <p:ph idx="4294967295" type="title"/>
          </p:nvPr>
        </p:nvSpPr>
        <p:spPr>
          <a:xfrm>
            <a:off x="422650" y="2157625"/>
            <a:ext cx="6580800" cy="1218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3300">
                <a:solidFill>
                  <a:schemeClr val="dk2"/>
                </a:solidFill>
              </a:rPr>
              <a:t>[Client]</a:t>
            </a:r>
            <a:r>
              <a:rPr lang="en" sz="3300">
                <a:solidFill>
                  <a:schemeClr val="dk2"/>
                </a:solidFill>
              </a:rPr>
              <a:t> Mentor OH Check-in</a:t>
            </a:r>
            <a:endParaRPr sz="3300">
              <a:solidFill>
                <a:schemeClr val="dk2"/>
              </a:solidFill>
            </a:endParaRPr>
          </a:p>
          <a:p>
            <a:pPr indent="0" lvl="0" marL="0" rtl="0" algn="l">
              <a:lnSpc>
                <a:spcPct val="100000"/>
              </a:lnSpc>
              <a:spcBef>
                <a:spcPts val="0"/>
              </a:spcBef>
              <a:spcAft>
                <a:spcPts val="0"/>
              </a:spcAft>
              <a:buNone/>
            </a:pPr>
            <a:r>
              <a:rPr lang="en" sz="3300">
                <a:solidFill>
                  <a:schemeClr val="dk2"/>
                </a:solidFill>
              </a:rPr>
              <a:t>Post 4th session touchpoint</a:t>
            </a:r>
            <a:endParaRPr sz="3300">
              <a:solidFill>
                <a:schemeClr val="dk2"/>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6" name="Shape 2906"/>
        <p:cNvGrpSpPr/>
        <p:nvPr/>
      </p:nvGrpSpPr>
      <p:grpSpPr>
        <a:xfrm>
          <a:off x="0" y="0"/>
          <a:ext cx="0" cy="0"/>
          <a:chOff x="0" y="0"/>
          <a:chExt cx="0" cy="0"/>
        </a:xfrm>
      </p:grpSpPr>
      <p:sp>
        <p:nvSpPr>
          <p:cNvPr id="2907" name="Google Shape;2907;p475"/>
          <p:cNvSpPr txBox="1"/>
          <p:nvPr>
            <p:ph idx="1" type="body"/>
          </p:nvPr>
        </p:nvSpPr>
        <p:spPr>
          <a:xfrm>
            <a:off x="796250" y="469925"/>
            <a:ext cx="5847000" cy="41610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en" sz="800">
                <a:solidFill>
                  <a:schemeClr val="accent6"/>
                </a:solidFill>
              </a:rPr>
              <a:t>**To be created into an OH template</a:t>
            </a:r>
            <a:endParaRPr b="1" sz="800">
              <a:solidFill>
                <a:schemeClr val="accent6"/>
              </a:solidFill>
            </a:endParaRPr>
          </a:p>
          <a:p>
            <a:pPr indent="0" lvl="0" marL="0" rtl="0" algn="l">
              <a:lnSpc>
                <a:spcPct val="100000"/>
              </a:lnSpc>
              <a:spcBef>
                <a:spcPts val="0"/>
              </a:spcBef>
              <a:spcAft>
                <a:spcPts val="0"/>
              </a:spcAft>
              <a:buNone/>
            </a:pPr>
            <a:r>
              <a:t/>
            </a:r>
            <a:endParaRPr b="1" sz="800"/>
          </a:p>
          <a:p>
            <a:pPr indent="0" lvl="0" marL="0" rtl="0" algn="l">
              <a:lnSpc>
                <a:spcPct val="100000"/>
              </a:lnSpc>
              <a:spcBef>
                <a:spcPts val="0"/>
              </a:spcBef>
              <a:spcAft>
                <a:spcPts val="0"/>
              </a:spcAft>
              <a:buNone/>
            </a:pPr>
            <a:r>
              <a:rPr b="1" lang="en" sz="1000"/>
              <a:t>Title:</a:t>
            </a:r>
            <a:r>
              <a:rPr lang="en" sz="1000"/>
              <a:t> Mentor Check-in</a:t>
            </a:r>
            <a:r>
              <a:rPr lang="en" sz="1000"/>
              <a:t>: Progress Review &amp; Fine-Tuning</a:t>
            </a:r>
            <a:endParaRPr sz="1000"/>
          </a:p>
          <a:p>
            <a:pPr indent="0" lvl="0" marL="0" rtl="0" algn="l">
              <a:lnSpc>
                <a:spcPct val="100000"/>
              </a:lnSpc>
              <a:spcBef>
                <a:spcPts val="0"/>
              </a:spcBef>
              <a:spcAft>
                <a:spcPts val="0"/>
              </a:spcAft>
              <a:buNone/>
            </a:pPr>
            <a:r>
              <a:t/>
            </a:r>
            <a:endParaRPr b="1" sz="1000"/>
          </a:p>
          <a:p>
            <a:pPr indent="0" lvl="0" marL="0" rtl="0" algn="l">
              <a:lnSpc>
                <a:spcPct val="100000"/>
              </a:lnSpc>
              <a:spcBef>
                <a:spcPts val="0"/>
              </a:spcBef>
              <a:spcAft>
                <a:spcPts val="0"/>
              </a:spcAft>
              <a:buNone/>
            </a:pPr>
            <a:r>
              <a:rPr b="1" lang="en" sz="1000"/>
              <a:t>Description:</a:t>
            </a:r>
            <a:endParaRPr b="1" sz="1000"/>
          </a:p>
          <a:p>
            <a:pPr indent="0" lvl="0" marL="0" rtl="0" algn="l">
              <a:lnSpc>
                <a:spcPct val="100000"/>
              </a:lnSpc>
              <a:spcBef>
                <a:spcPts val="0"/>
              </a:spcBef>
              <a:spcAft>
                <a:spcPts val="0"/>
              </a:spcAft>
              <a:buNone/>
            </a:pPr>
            <a:r>
              <a:rPr lang="en" sz="1000"/>
              <a:t>With the mentorship program well underway, let's assess our progress and fine-tune our strategies for the final stretch. Share your experiences, address remaining challenges, and collaborate to make these partnerships even more impactful.</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rPr b="1" lang="en" sz="1000"/>
              <a:t>Agenda</a:t>
            </a:r>
            <a:endParaRPr b="1" sz="1000"/>
          </a:p>
          <a:p>
            <a:pPr indent="-292100" lvl="0" marL="457200" rtl="0" algn="l">
              <a:lnSpc>
                <a:spcPct val="100000"/>
              </a:lnSpc>
              <a:spcBef>
                <a:spcPts val="0"/>
              </a:spcBef>
              <a:spcAft>
                <a:spcPts val="0"/>
              </a:spcAft>
              <a:buSzPts val="1000"/>
              <a:buChar char="●"/>
            </a:pPr>
            <a:r>
              <a:rPr lang="en" sz="1000"/>
              <a:t>Welcome and Progress Check-in: (10 minutes) Briefly reflect on a key milestone or significant progress you've seen in your mentorship relationship.</a:t>
            </a:r>
            <a:endParaRPr sz="1000"/>
          </a:p>
          <a:p>
            <a:pPr indent="-292100" lvl="0" marL="457200" rtl="0" algn="l">
              <a:lnSpc>
                <a:spcPct val="100000"/>
              </a:lnSpc>
              <a:spcBef>
                <a:spcPts val="0"/>
              </a:spcBef>
              <a:spcAft>
                <a:spcPts val="0"/>
              </a:spcAft>
              <a:buSzPts val="1000"/>
              <a:buChar char="●"/>
            </a:pPr>
            <a:r>
              <a:rPr lang="en" sz="1000"/>
              <a:t>Goal Refinement: (15 minutes) Are your mentee's initial goals still relevant? Are there new areas to address in the remaining sessions?</a:t>
            </a:r>
            <a:endParaRPr sz="1000"/>
          </a:p>
          <a:p>
            <a:pPr indent="-292100" lvl="0" marL="457200" rtl="0" algn="l">
              <a:lnSpc>
                <a:spcPct val="100000"/>
              </a:lnSpc>
              <a:spcBef>
                <a:spcPts val="0"/>
              </a:spcBef>
              <a:spcAft>
                <a:spcPts val="0"/>
              </a:spcAft>
              <a:buSzPts val="1000"/>
              <a:buChar char="●"/>
            </a:pPr>
            <a:r>
              <a:rPr lang="en" sz="1000"/>
              <a:t>Obstacle Navigation: (15 minutes) Discuss any persistent challenges and brainstorm solutions together.</a:t>
            </a:r>
            <a:endParaRPr sz="1000"/>
          </a:p>
          <a:p>
            <a:pPr indent="-292100" lvl="0" marL="457200" rtl="0" algn="l">
              <a:lnSpc>
                <a:spcPct val="100000"/>
              </a:lnSpc>
              <a:spcBef>
                <a:spcPts val="0"/>
              </a:spcBef>
              <a:spcAft>
                <a:spcPts val="0"/>
              </a:spcAft>
              <a:buSzPts val="1000"/>
              <a:buChar char="●"/>
            </a:pPr>
            <a:r>
              <a:rPr lang="en" sz="1000"/>
              <a:t>Maximizing Impact: (10 minutes) How can you ensure a strong and meaningful conclusion to the mentorship program?</a:t>
            </a:r>
            <a:endParaRPr sz="1000"/>
          </a:p>
          <a:p>
            <a:pPr indent="-292100" lvl="0" marL="457200" rtl="0" algn="l">
              <a:lnSpc>
                <a:spcPct val="100000"/>
              </a:lnSpc>
              <a:spcBef>
                <a:spcPts val="0"/>
              </a:spcBef>
              <a:spcAft>
                <a:spcPts val="0"/>
              </a:spcAft>
              <a:buSzPts val="1000"/>
              <a:buChar char="●"/>
            </a:pPr>
            <a:r>
              <a:rPr lang="en" sz="1000"/>
              <a:t>Open Q&amp;A/Discussion (5 minutes)</a:t>
            </a:r>
            <a:endParaRPr sz="1000"/>
          </a:p>
          <a:p>
            <a:pPr indent="0" lvl="0" marL="0" rtl="0" algn="l">
              <a:lnSpc>
                <a:spcPct val="100000"/>
              </a:lnSpc>
              <a:spcBef>
                <a:spcPts val="0"/>
              </a:spcBef>
              <a:spcAft>
                <a:spcPts val="0"/>
              </a:spcAft>
              <a:buNone/>
            </a:pPr>
            <a:r>
              <a:t/>
            </a:r>
            <a:endParaRPr sz="1000"/>
          </a:p>
          <a:p>
            <a:pPr indent="0" lvl="0" marL="0" rtl="0" algn="l">
              <a:lnSpc>
                <a:spcPct val="100000"/>
              </a:lnSpc>
              <a:spcBef>
                <a:spcPts val="0"/>
              </a:spcBef>
              <a:spcAft>
                <a:spcPts val="0"/>
              </a:spcAft>
              <a:buNone/>
            </a:pPr>
            <a:r>
              <a:rPr b="1" lang="en" sz="1000"/>
              <a:t>Registration Question</a:t>
            </a:r>
            <a:endParaRPr b="1" sz="1000"/>
          </a:p>
          <a:p>
            <a:pPr indent="-292100" lvl="0" marL="457200" rtl="0" algn="l">
              <a:lnSpc>
                <a:spcPct val="100000"/>
              </a:lnSpc>
              <a:spcBef>
                <a:spcPts val="0"/>
              </a:spcBef>
              <a:spcAft>
                <a:spcPts val="0"/>
              </a:spcAft>
              <a:buSzPts val="1000"/>
              <a:buChar char="●"/>
            </a:pPr>
            <a:r>
              <a:rPr lang="en" sz="1000"/>
              <a:t>Is there a specific goal you'd like to focus on achieving with your mentee in the remaining sessions?</a:t>
            </a:r>
            <a:endParaRPr sz="1000"/>
          </a:p>
          <a:p>
            <a:pPr indent="0" lvl="0" marL="0" rtl="0" algn="l">
              <a:spcBef>
                <a:spcPts val="0"/>
              </a:spcBef>
              <a:spcAft>
                <a:spcPts val="0"/>
              </a:spcAft>
              <a:buNone/>
            </a:pPr>
            <a:r>
              <a:t/>
            </a:r>
            <a:endParaRPr sz="800"/>
          </a:p>
        </p:txBody>
      </p:sp>
    </p:spTree>
  </p:cSld>
  <p:clrMapOvr>
    <a:masterClrMapping/>
  </p:clrMapOvr>
</p:sld>
</file>

<file path=ppt/theme/theme1.xml><?xml version="1.0" encoding="utf-8"?>
<a:theme xmlns:a="http://schemas.openxmlformats.org/drawingml/2006/main" xmlns:r="http://schemas.openxmlformats.org/officeDocument/2006/relationships" name="10KC Brand Guidelines">
  <a:themeElements>
    <a:clrScheme name="Simple Light">
      <a:dk1>
        <a:srgbClr val="191919"/>
      </a:dk1>
      <a:lt1>
        <a:srgbClr val="FFFFFF"/>
      </a:lt1>
      <a:dk2>
        <a:srgbClr val="414247"/>
      </a:dk2>
      <a:lt2>
        <a:srgbClr val="ECF0F1"/>
      </a:lt2>
      <a:accent1>
        <a:srgbClr val="1EBCA0"/>
      </a:accent1>
      <a:accent2>
        <a:srgbClr val="008564"/>
      </a:accent2>
      <a:accent3>
        <a:srgbClr val="D1EAE6"/>
      </a:accent3>
      <a:accent4>
        <a:srgbClr val="E5F2F0"/>
      </a:accent4>
      <a:accent5>
        <a:srgbClr val="023082"/>
      </a:accent5>
      <a:accent6>
        <a:srgbClr val="F8452E"/>
      </a:accent6>
      <a:hlink>
        <a:srgbClr val="0085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10KC Brand Guidelines">
  <a:themeElements>
    <a:clrScheme name="Simple Light">
      <a:dk1>
        <a:srgbClr val="191919"/>
      </a:dk1>
      <a:lt1>
        <a:srgbClr val="FFFFFF"/>
      </a:lt1>
      <a:dk2>
        <a:srgbClr val="414247"/>
      </a:dk2>
      <a:lt2>
        <a:srgbClr val="ECF0F1"/>
      </a:lt2>
      <a:accent1>
        <a:srgbClr val="1EBCA0"/>
      </a:accent1>
      <a:accent2>
        <a:srgbClr val="008564"/>
      </a:accent2>
      <a:accent3>
        <a:srgbClr val="D1EAE6"/>
      </a:accent3>
      <a:accent4>
        <a:srgbClr val="E5F2F0"/>
      </a:accent4>
      <a:accent5>
        <a:srgbClr val="023082"/>
      </a:accent5>
      <a:accent6>
        <a:srgbClr val="F8452E"/>
      </a:accent6>
      <a:hlink>
        <a:srgbClr val="0085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10KC Brand Guidelines">
  <a:themeElements>
    <a:clrScheme name="Simple Light">
      <a:dk1>
        <a:srgbClr val="191919"/>
      </a:dk1>
      <a:lt1>
        <a:srgbClr val="FFFFFF"/>
      </a:lt1>
      <a:dk2>
        <a:srgbClr val="414247"/>
      </a:dk2>
      <a:lt2>
        <a:srgbClr val="ECF0F1"/>
      </a:lt2>
      <a:accent1>
        <a:srgbClr val="1EBCA0"/>
      </a:accent1>
      <a:accent2>
        <a:srgbClr val="008564"/>
      </a:accent2>
      <a:accent3>
        <a:srgbClr val="D1EAE6"/>
      </a:accent3>
      <a:accent4>
        <a:srgbClr val="E5F2F0"/>
      </a:accent4>
      <a:accent5>
        <a:srgbClr val="023082"/>
      </a:accent5>
      <a:accent6>
        <a:srgbClr val="F8452E"/>
      </a:accent6>
      <a:hlink>
        <a:srgbClr val="0085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xmlns:r="http://schemas.openxmlformats.org/officeDocument/2006/relationships" name="10KC Brand Guidelines">
  <a:themeElements>
    <a:clrScheme name="Simple Light">
      <a:dk1>
        <a:srgbClr val="191919"/>
      </a:dk1>
      <a:lt1>
        <a:srgbClr val="FFFFFF"/>
      </a:lt1>
      <a:dk2>
        <a:srgbClr val="414247"/>
      </a:dk2>
      <a:lt2>
        <a:srgbClr val="ECF0F1"/>
      </a:lt2>
      <a:accent1>
        <a:srgbClr val="1EBCA0"/>
      </a:accent1>
      <a:accent2>
        <a:srgbClr val="008564"/>
      </a:accent2>
      <a:accent3>
        <a:srgbClr val="D1EAE6"/>
      </a:accent3>
      <a:accent4>
        <a:srgbClr val="E5F2F0"/>
      </a:accent4>
      <a:accent5>
        <a:srgbClr val="023082"/>
      </a:accent5>
      <a:accent6>
        <a:srgbClr val="F8452E"/>
      </a:accent6>
      <a:hlink>
        <a:srgbClr val="0085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xmlns:r="http://schemas.openxmlformats.org/officeDocument/2006/relationships" name="10KC Brand Guidelines">
  <a:themeElements>
    <a:clrScheme name="Simple Light">
      <a:dk1>
        <a:srgbClr val="191919"/>
      </a:dk1>
      <a:lt1>
        <a:srgbClr val="FFFFFF"/>
      </a:lt1>
      <a:dk2>
        <a:srgbClr val="414247"/>
      </a:dk2>
      <a:lt2>
        <a:srgbClr val="ECF0F1"/>
      </a:lt2>
      <a:accent1>
        <a:srgbClr val="1EBCA0"/>
      </a:accent1>
      <a:accent2>
        <a:srgbClr val="008564"/>
      </a:accent2>
      <a:accent3>
        <a:srgbClr val="D1EAE6"/>
      </a:accent3>
      <a:accent4>
        <a:srgbClr val="E5F2F0"/>
      </a:accent4>
      <a:accent5>
        <a:srgbClr val="023082"/>
      </a:accent5>
      <a:accent6>
        <a:srgbClr val="F8452E"/>
      </a:accent6>
      <a:hlink>
        <a:srgbClr val="0085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